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8"/>
  </p:notesMasterIdLst>
  <p:handoutMasterIdLst>
    <p:handoutMasterId r:id="rId89"/>
  </p:handoutMasterIdLst>
  <p:sldIdLst>
    <p:sldId id="256" r:id="rId2"/>
    <p:sldId id="413" r:id="rId3"/>
    <p:sldId id="434" r:id="rId4"/>
    <p:sldId id="788" r:id="rId5"/>
    <p:sldId id="261" r:id="rId6"/>
    <p:sldId id="412" r:id="rId7"/>
    <p:sldId id="260" r:id="rId8"/>
    <p:sldId id="464" r:id="rId9"/>
    <p:sldId id="435" r:id="rId10"/>
    <p:sldId id="350" r:id="rId11"/>
    <p:sldId id="351" r:id="rId12"/>
    <p:sldId id="428" r:id="rId13"/>
    <p:sldId id="562" r:id="rId14"/>
    <p:sldId id="415" r:id="rId15"/>
    <p:sldId id="417" r:id="rId16"/>
    <p:sldId id="416" r:id="rId17"/>
    <p:sldId id="655" r:id="rId18"/>
    <p:sldId id="519" r:id="rId19"/>
    <p:sldId id="671" r:id="rId20"/>
    <p:sldId id="670" r:id="rId21"/>
    <p:sldId id="814" r:id="rId22"/>
    <p:sldId id="544" r:id="rId23"/>
    <p:sldId id="370" r:id="rId24"/>
    <p:sldId id="418" r:id="rId25"/>
    <p:sldId id="420" r:id="rId26"/>
    <p:sldId id="429" r:id="rId27"/>
    <p:sldId id="477" r:id="rId28"/>
    <p:sldId id="373" r:id="rId29"/>
    <p:sldId id="543" r:id="rId30"/>
    <p:sldId id="431" r:id="rId31"/>
    <p:sldId id="528" r:id="rId32"/>
    <p:sldId id="673" r:id="rId33"/>
    <p:sldId id="674" r:id="rId34"/>
    <p:sldId id="675" r:id="rId35"/>
    <p:sldId id="787" r:id="rId36"/>
    <p:sldId id="676" r:id="rId37"/>
    <p:sldId id="677" r:id="rId38"/>
    <p:sldId id="678" r:id="rId39"/>
    <p:sldId id="680" r:id="rId40"/>
    <p:sldId id="681" r:id="rId41"/>
    <p:sldId id="688" r:id="rId42"/>
    <p:sldId id="689" r:id="rId43"/>
    <p:sldId id="741" r:id="rId44"/>
    <p:sldId id="753" r:id="rId45"/>
    <p:sldId id="690" r:id="rId46"/>
    <p:sldId id="691" r:id="rId47"/>
    <p:sldId id="692" r:id="rId48"/>
    <p:sldId id="694" r:id="rId49"/>
    <p:sldId id="781" r:id="rId50"/>
    <p:sldId id="695" r:id="rId51"/>
    <p:sldId id="696" r:id="rId52"/>
    <p:sldId id="697" r:id="rId53"/>
    <p:sldId id="699" r:id="rId54"/>
    <p:sldId id="700" r:id="rId55"/>
    <p:sldId id="701" r:id="rId56"/>
    <p:sldId id="702" r:id="rId57"/>
    <p:sldId id="757" r:id="rId58"/>
    <p:sldId id="758" r:id="rId59"/>
    <p:sldId id="724" r:id="rId60"/>
    <p:sldId id="716" r:id="rId61"/>
    <p:sldId id="717" r:id="rId62"/>
    <p:sldId id="815" r:id="rId63"/>
    <p:sldId id="719" r:id="rId64"/>
    <p:sldId id="759" r:id="rId65"/>
    <p:sldId id="777" r:id="rId66"/>
    <p:sldId id="718" r:id="rId67"/>
    <p:sldId id="790" r:id="rId68"/>
    <p:sldId id="791" r:id="rId69"/>
    <p:sldId id="792" r:id="rId70"/>
    <p:sldId id="793" r:id="rId71"/>
    <p:sldId id="794" r:id="rId72"/>
    <p:sldId id="816" r:id="rId73"/>
    <p:sldId id="817" r:id="rId74"/>
    <p:sldId id="797" r:id="rId75"/>
    <p:sldId id="798" r:id="rId76"/>
    <p:sldId id="799" r:id="rId77"/>
    <p:sldId id="804" r:id="rId78"/>
    <p:sldId id="805" r:id="rId79"/>
    <p:sldId id="806" r:id="rId80"/>
    <p:sldId id="812" r:id="rId81"/>
    <p:sldId id="807" r:id="rId82"/>
    <p:sldId id="808" r:id="rId83"/>
    <p:sldId id="809" r:id="rId84"/>
    <p:sldId id="810" r:id="rId85"/>
    <p:sldId id="813" r:id="rId86"/>
    <p:sldId id="811" r:id="rId87"/>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50" autoAdjust="0"/>
    <p:restoredTop sz="94660"/>
  </p:normalViewPr>
  <p:slideViewPr>
    <p:cSldViewPr snapToGrid="0" showGuides="1">
      <p:cViewPr varScale="1">
        <p:scale>
          <a:sx n="119" d="100"/>
          <a:sy n="119" d="100"/>
        </p:scale>
        <p:origin x="132" y="25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12">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13">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14">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15">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18">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19">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2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25">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26">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FEFFE47-77BD-44CC-A2DC-348C787ED87D}" type="doc">
      <dgm:prSet loTypeId="urn:microsoft.com/office/officeart/2005/8/layout/vList2#1" loCatId="list" qsTypeId="urn:microsoft.com/office/officeart/2005/8/quickstyle/simple1#1" qsCatId="simple" csTypeId="urn:microsoft.com/office/officeart/2005/8/colors/colorful5#1" csCatId="colorful" phldr="1"/>
      <dgm:spPr/>
      <dgm:t>
        <a:bodyPr/>
        <a:lstStyle/>
        <a:p>
          <a:endParaRPr lang="en-US"/>
        </a:p>
      </dgm:t>
    </dgm:pt>
    <dgm:pt modelId="{D3563C22-D4D5-4707-9F62-F083BC9E6814}">
      <dgm:prSet phldrT="[Text]"/>
      <dgm:spPr/>
      <dgm:t>
        <a:bodyPr/>
        <a:lstStyle/>
        <a:p>
          <a:r>
            <a:rPr lang="en-US" dirty="0" err="1" smtClean="0">
              <a:solidFill>
                <a:schemeClr val="tx1"/>
              </a:solidFill>
            </a:rPr>
            <a:t>Nghị</a:t>
          </a:r>
          <a:r>
            <a:rPr lang="en-US" dirty="0" smtClean="0">
              <a:solidFill>
                <a:schemeClr val="tx1"/>
              </a:solidFill>
            </a:rPr>
            <a:t> </a:t>
          </a:r>
          <a:r>
            <a:rPr lang="en-US" dirty="0" err="1" smtClean="0">
              <a:solidFill>
                <a:schemeClr val="tx1"/>
              </a:solidFill>
            </a:rPr>
            <a:t>định</a:t>
          </a:r>
          <a:r>
            <a:rPr lang="en-US" dirty="0" smtClean="0">
              <a:solidFill>
                <a:schemeClr val="tx1"/>
              </a:solidFill>
            </a:rPr>
            <a:t> </a:t>
          </a:r>
          <a:r>
            <a:rPr lang="en-US" dirty="0" err="1" smtClean="0">
              <a:solidFill>
                <a:schemeClr val="tx1"/>
              </a:solidFill>
            </a:rPr>
            <a:t>số</a:t>
          </a:r>
          <a:r>
            <a:rPr lang="en-US" dirty="0" smtClean="0">
              <a:solidFill>
                <a:schemeClr val="tx1"/>
              </a:solidFill>
            </a:rPr>
            <a:t> 59/2023/NĐ-CP </a:t>
          </a:r>
          <a:r>
            <a:rPr lang="en-US" dirty="0" err="1" smtClean="0">
              <a:solidFill>
                <a:schemeClr val="tx1"/>
              </a:solidFill>
            </a:rPr>
            <a:t>ngày</a:t>
          </a:r>
          <a:r>
            <a:rPr lang="en-US" dirty="0" smtClean="0">
              <a:solidFill>
                <a:schemeClr val="tx1"/>
              </a:solidFill>
            </a:rPr>
            <a:t> 14/8/2023 </a:t>
          </a:r>
          <a:r>
            <a:rPr lang="en-US" dirty="0" err="1" smtClean="0">
              <a:solidFill>
                <a:schemeClr val="tx1"/>
              </a:solidFill>
            </a:rPr>
            <a:t>của</a:t>
          </a:r>
          <a:r>
            <a:rPr lang="en-US" dirty="0" smtClean="0">
              <a:solidFill>
                <a:schemeClr val="tx1"/>
              </a:solidFill>
            </a:rPr>
            <a:t> </a:t>
          </a:r>
          <a:r>
            <a:rPr lang="en-US" dirty="0" err="1" smtClean="0">
              <a:solidFill>
                <a:schemeClr val="tx1"/>
              </a:solidFill>
            </a:rPr>
            <a:t>Chính</a:t>
          </a:r>
          <a:r>
            <a:rPr lang="en-US" dirty="0" smtClean="0">
              <a:solidFill>
                <a:schemeClr val="tx1"/>
              </a:solidFill>
            </a:rPr>
            <a:t> </a:t>
          </a:r>
          <a:r>
            <a:rPr lang="en-US" dirty="0" err="1" smtClean="0">
              <a:solidFill>
                <a:schemeClr val="tx1"/>
              </a:solidFill>
            </a:rPr>
            <a:t>phủ</a:t>
          </a:r>
          <a:r>
            <a:rPr lang="en-US" dirty="0" smtClean="0">
              <a:solidFill>
                <a:schemeClr val="tx1"/>
              </a:solidFill>
            </a:rPr>
            <a:t> </a:t>
          </a:r>
          <a:r>
            <a:rPr lang="en-US" dirty="0" err="1" smtClean="0">
              <a:solidFill>
                <a:schemeClr val="tx1"/>
              </a:solidFill>
            </a:rPr>
            <a:t>quy</a:t>
          </a:r>
          <a:r>
            <a:rPr lang="en-US" dirty="0" smtClean="0">
              <a:solidFill>
                <a:schemeClr val="tx1"/>
              </a:solidFill>
            </a:rPr>
            <a:t> </a:t>
          </a:r>
          <a:r>
            <a:rPr lang="en-US" dirty="0" err="1" smtClean="0">
              <a:solidFill>
                <a:schemeClr val="tx1"/>
              </a:solidFill>
            </a:rPr>
            <a:t>định</a:t>
          </a:r>
          <a:r>
            <a:rPr lang="en-US" dirty="0" smtClean="0">
              <a:solidFill>
                <a:schemeClr val="tx1"/>
              </a:solidFill>
            </a:rPr>
            <a:t> chi </a:t>
          </a:r>
          <a:r>
            <a:rPr lang="en-US" dirty="0" err="1" smtClean="0">
              <a:solidFill>
                <a:schemeClr val="tx1"/>
              </a:solidFill>
            </a:rPr>
            <a:t>tiết</a:t>
          </a:r>
          <a:r>
            <a:rPr lang="en-US" dirty="0" smtClean="0">
              <a:solidFill>
                <a:schemeClr val="tx1"/>
              </a:solidFill>
            </a:rPr>
            <a:t> </a:t>
          </a:r>
          <a:r>
            <a:rPr lang="en-US" dirty="0" err="1" smtClean="0">
              <a:solidFill>
                <a:schemeClr val="tx1"/>
              </a:solidFill>
            </a:rPr>
            <a:t>một</a:t>
          </a:r>
          <a:r>
            <a:rPr lang="en-US" dirty="0" smtClean="0">
              <a:solidFill>
                <a:schemeClr val="tx1"/>
              </a:solidFill>
            </a:rPr>
            <a:t> </a:t>
          </a:r>
          <a:r>
            <a:rPr lang="en-US" dirty="0" err="1" smtClean="0">
              <a:solidFill>
                <a:schemeClr val="tx1"/>
              </a:solidFill>
            </a:rPr>
            <a:t>số</a:t>
          </a:r>
          <a:r>
            <a:rPr lang="en-US" dirty="0" smtClean="0">
              <a:solidFill>
                <a:schemeClr val="tx1"/>
              </a:solidFill>
            </a:rPr>
            <a:t> </a:t>
          </a:r>
          <a:r>
            <a:rPr lang="en-US" dirty="0" err="1" smtClean="0">
              <a:solidFill>
                <a:schemeClr val="tx1"/>
              </a:solidFill>
            </a:rPr>
            <a:t>điều</a:t>
          </a:r>
          <a:r>
            <a:rPr lang="en-US" dirty="0" smtClean="0">
              <a:solidFill>
                <a:schemeClr val="tx1"/>
              </a:solidFill>
            </a:rPr>
            <a:t> </a:t>
          </a:r>
          <a:r>
            <a:rPr lang="en-US" dirty="0" err="1" smtClean="0">
              <a:solidFill>
                <a:schemeClr val="tx1"/>
              </a:solidFill>
            </a:rPr>
            <a:t>của</a:t>
          </a:r>
          <a:r>
            <a:rPr lang="en-US" dirty="0" smtClean="0">
              <a:solidFill>
                <a:schemeClr val="tx1"/>
              </a:solidFill>
            </a:rPr>
            <a:t> </a:t>
          </a:r>
          <a:r>
            <a:rPr lang="en-US" dirty="0" err="1" smtClean="0">
              <a:solidFill>
                <a:schemeClr val="tx1"/>
              </a:solidFill>
            </a:rPr>
            <a:t>Luật</a:t>
          </a:r>
          <a:r>
            <a:rPr lang="en-US" dirty="0" smtClean="0">
              <a:solidFill>
                <a:schemeClr val="tx1"/>
              </a:solidFill>
            </a:rPr>
            <a:t> </a:t>
          </a:r>
          <a:r>
            <a:rPr lang="en-US" dirty="0" err="1" smtClean="0">
              <a:solidFill>
                <a:schemeClr val="tx1"/>
              </a:solidFill>
            </a:rPr>
            <a:t>Thực</a:t>
          </a:r>
          <a:r>
            <a:rPr lang="en-US" dirty="0" smtClean="0">
              <a:solidFill>
                <a:schemeClr val="tx1"/>
              </a:solidFill>
            </a:rPr>
            <a:t> </a:t>
          </a:r>
          <a:r>
            <a:rPr lang="en-US" dirty="0" err="1" smtClean="0">
              <a:solidFill>
                <a:schemeClr val="tx1"/>
              </a:solidFill>
            </a:rPr>
            <a:t>hiện</a:t>
          </a:r>
          <a:r>
            <a:rPr lang="en-US" dirty="0" smtClean="0">
              <a:solidFill>
                <a:schemeClr val="tx1"/>
              </a:solidFill>
            </a:rPr>
            <a:t> </a:t>
          </a:r>
          <a:r>
            <a:rPr lang="en-US" dirty="0" err="1" smtClean="0">
              <a:solidFill>
                <a:schemeClr val="tx1"/>
              </a:solidFill>
            </a:rPr>
            <a:t>dân</a:t>
          </a:r>
          <a:r>
            <a:rPr lang="en-US" dirty="0" smtClean="0">
              <a:solidFill>
                <a:schemeClr val="tx1"/>
              </a:solidFill>
            </a:rPr>
            <a:t> </a:t>
          </a:r>
          <a:r>
            <a:rPr lang="en-US" dirty="0" err="1" smtClean="0">
              <a:solidFill>
                <a:schemeClr val="tx1"/>
              </a:solidFill>
            </a:rPr>
            <a:t>chủ</a:t>
          </a:r>
          <a:r>
            <a:rPr lang="en-US" dirty="0" smtClean="0">
              <a:solidFill>
                <a:schemeClr val="tx1"/>
              </a:solidFill>
            </a:rPr>
            <a:t> ở </a:t>
          </a:r>
          <a:r>
            <a:rPr lang="en-US" dirty="0" err="1" smtClean="0">
              <a:solidFill>
                <a:schemeClr val="tx1"/>
              </a:solidFill>
            </a:rPr>
            <a:t>cơ</a:t>
          </a:r>
          <a:r>
            <a:rPr lang="en-US" dirty="0" smtClean="0">
              <a:solidFill>
                <a:schemeClr val="tx1"/>
              </a:solidFill>
            </a:rPr>
            <a:t> </a:t>
          </a:r>
          <a:r>
            <a:rPr lang="en-US" dirty="0" err="1" smtClean="0">
              <a:solidFill>
                <a:schemeClr val="tx1"/>
              </a:solidFill>
            </a:rPr>
            <a:t>sở</a:t>
          </a:r>
          <a:r>
            <a:rPr lang="en-US" dirty="0" smtClean="0">
              <a:solidFill>
                <a:schemeClr val="tx1"/>
              </a:solidFill>
            </a:rPr>
            <a:t>, </a:t>
          </a:r>
          <a:r>
            <a:rPr lang="en-US" dirty="0" err="1" smtClean="0">
              <a:solidFill>
                <a:schemeClr val="tx1"/>
              </a:solidFill>
            </a:rPr>
            <a:t>có</a:t>
          </a:r>
          <a:r>
            <a:rPr lang="en-US" dirty="0" smtClean="0">
              <a:solidFill>
                <a:schemeClr val="tx1"/>
              </a:solidFill>
            </a:rPr>
            <a:t> </a:t>
          </a:r>
          <a:r>
            <a:rPr lang="en-US" dirty="0" err="1" smtClean="0">
              <a:solidFill>
                <a:schemeClr val="tx1"/>
              </a:solidFill>
            </a:rPr>
            <a:t>hiệu</a:t>
          </a:r>
          <a:r>
            <a:rPr lang="en-US" dirty="0" smtClean="0">
              <a:solidFill>
                <a:schemeClr val="tx1"/>
              </a:solidFill>
            </a:rPr>
            <a:t> </a:t>
          </a:r>
          <a:r>
            <a:rPr lang="en-US" dirty="0" err="1" smtClean="0">
              <a:solidFill>
                <a:schemeClr val="tx1"/>
              </a:solidFill>
            </a:rPr>
            <a:t>lực</a:t>
          </a:r>
          <a:r>
            <a:rPr lang="en-US" dirty="0" smtClean="0">
              <a:solidFill>
                <a:schemeClr val="tx1"/>
              </a:solidFill>
            </a:rPr>
            <a:t> </a:t>
          </a:r>
          <a:r>
            <a:rPr lang="en-US" dirty="0" err="1" smtClean="0">
              <a:solidFill>
                <a:schemeClr val="tx1"/>
              </a:solidFill>
            </a:rPr>
            <a:t>thi</a:t>
          </a:r>
          <a:r>
            <a:rPr lang="en-US" dirty="0" smtClean="0">
              <a:solidFill>
                <a:schemeClr val="tx1"/>
              </a:solidFill>
            </a:rPr>
            <a:t> </a:t>
          </a:r>
          <a:r>
            <a:rPr lang="en-US" dirty="0" err="1" smtClean="0">
              <a:solidFill>
                <a:schemeClr val="tx1"/>
              </a:solidFill>
            </a:rPr>
            <a:t>hành</a:t>
          </a:r>
          <a:r>
            <a:rPr lang="en-US" dirty="0" smtClean="0">
              <a:solidFill>
                <a:schemeClr val="tx1"/>
              </a:solidFill>
            </a:rPr>
            <a:t> </a:t>
          </a:r>
          <a:r>
            <a:rPr lang="en-US" dirty="0" err="1" smtClean="0">
              <a:solidFill>
                <a:schemeClr val="tx1"/>
              </a:solidFill>
            </a:rPr>
            <a:t>từ</a:t>
          </a:r>
          <a:r>
            <a:rPr lang="en-US" dirty="0" smtClean="0">
              <a:solidFill>
                <a:schemeClr val="tx1"/>
              </a:solidFill>
            </a:rPr>
            <a:t> </a:t>
          </a:r>
          <a:r>
            <a:rPr lang="en-US" dirty="0" err="1" smtClean="0">
              <a:solidFill>
                <a:schemeClr val="tx1"/>
              </a:solidFill>
            </a:rPr>
            <a:t>ngày</a:t>
          </a:r>
          <a:r>
            <a:rPr lang="en-US" dirty="0" smtClean="0">
              <a:solidFill>
                <a:schemeClr val="tx1"/>
              </a:solidFill>
            </a:rPr>
            <a:t> 15/8/2023.</a:t>
          </a:r>
          <a:endParaRPr lang="en-US" dirty="0">
            <a:solidFill>
              <a:schemeClr val="tx1"/>
            </a:solidFill>
          </a:endParaRPr>
        </a:p>
      </dgm:t>
    </dgm:pt>
    <dgm:pt modelId="{C6C0DCF4-DC73-461A-8DAA-E4292133BD8C}" type="parTrans" cxnId="{23842311-02A1-4613-B4DE-B2A44B610687}">
      <dgm:prSet/>
      <dgm:spPr/>
      <dgm:t>
        <a:bodyPr/>
        <a:lstStyle/>
        <a:p>
          <a:endParaRPr lang="en-US"/>
        </a:p>
      </dgm:t>
    </dgm:pt>
    <dgm:pt modelId="{260D6345-BE45-4E4D-B77A-E3B97268889E}" type="sibTrans" cxnId="{23842311-02A1-4613-B4DE-B2A44B610687}">
      <dgm:prSet/>
      <dgm:spPr/>
      <dgm:t>
        <a:bodyPr/>
        <a:lstStyle/>
        <a:p>
          <a:endParaRPr lang="en-US"/>
        </a:p>
      </dgm:t>
    </dgm:pt>
    <dgm:pt modelId="{AE277213-F591-4284-B46B-3B7058D9A59F}">
      <dgm:prSet phldrT="[Text]"/>
      <dgm:spPr/>
      <dgm:t>
        <a:bodyPr/>
        <a:lstStyle/>
        <a:p>
          <a:endParaRPr lang="en-US" dirty="0">
            <a:solidFill>
              <a:schemeClr val="tx1"/>
            </a:solidFill>
          </a:endParaRPr>
        </a:p>
      </dgm:t>
    </dgm:pt>
    <dgm:pt modelId="{CD3A9939-1D9E-4B45-AC8A-06EF2A77F96E}" type="parTrans" cxnId="{0A230E35-91CF-492D-9706-3EF1131C597D}">
      <dgm:prSet/>
      <dgm:spPr/>
      <dgm:t>
        <a:bodyPr/>
        <a:lstStyle/>
        <a:p>
          <a:endParaRPr lang="en-US"/>
        </a:p>
      </dgm:t>
    </dgm:pt>
    <dgm:pt modelId="{500A3825-62F0-439D-8AC6-2C5DD167125A}" type="sibTrans" cxnId="{0A230E35-91CF-492D-9706-3EF1131C597D}">
      <dgm:prSet/>
      <dgm:spPr/>
      <dgm:t>
        <a:bodyPr/>
        <a:lstStyle/>
        <a:p>
          <a:endParaRPr lang="en-US"/>
        </a:p>
      </dgm:t>
    </dgm:pt>
    <dgm:pt modelId="{413F8135-E8F0-441A-8BAE-BFF31DD4377F}">
      <dgm:prSet phldrT="[Text]"/>
      <dgm:spPr/>
      <dgm:t>
        <a:bodyPr/>
        <a:lstStyle/>
        <a:p>
          <a:r>
            <a:rPr lang="en-US" dirty="0" err="1" smtClean="0">
              <a:solidFill>
                <a:schemeClr val="tx1"/>
              </a:solidFill>
            </a:rPr>
            <a:t>Nghị</a:t>
          </a:r>
          <a:r>
            <a:rPr lang="en-US" dirty="0" smtClean="0">
              <a:solidFill>
                <a:schemeClr val="tx1"/>
              </a:solidFill>
            </a:rPr>
            <a:t> </a:t>
          </a:r>
          <a:r>
            <a:rPr lang="en-US" dirty="0" err="1" smtClean="0">
              <a:solidFill>
                <a:schemeClr val="tx1"/>
              </a:solidFill>
            </a:rPr>
            <a:t>định</a:t>
          </a:r>
          <a:r>
            <a:rPr lang="en-US" dirty="0" smtClean="0">
              <a:solidFill>
                <a:schemeClr val="tx1"/>
              </a:solidFill>
            </a:rPr>
            <a:t> </a:t>
          </a:r>
          <a:r>
            <a:rPr lang="en-US" dirty="0" err="1" smtClean="0">
              <a:solidFill>
                <a:schemeClr val="tx1"/>
              </a:solidFill>
            </a:rPr>
            <a:t>số</a:t>
          </a:r>
          <a:r>
            <a:rPr lang="en-US" dirty="0" smtClean="0">
              <a:solidFill>
                <a:schemeClr val="tx1"/>
              </a:solidFill>
            </a:rPr>
            <a:t> 61/2023/NĐ-CP </a:t>
          </a:r>
          <a:r>
            <a:rPr lang="en-US" dirty="0" err="1" smtClean="0">
              <a:solidFill>
                <a:schemeClr val="tx1"/>
              </a:solidFill>
            </a:rPr>
            <a:t>ngày</a:t>
          </a:r>
          <a:r>
            <a:rPr lang="en-US" dirty="0" smtClean="0">
              <a:solidFill>
                <a:schemeClr val="tx1"/>
              </a:solidFill>
            </a:rPr>
            <a:t> 16/8/2023 </a:t>
          </a:r>
          <a:r>
            <a:rPr lang="en-US" dirty="0" err="1" smtClean="0">
              <a:solidFill>
                <a:schemeClr val="tx1"/>
              </a:solidFill>
            </a:rPr>
            <a:t>của</a:t>
          </a:r>
          <a:r>
            <a:rPr lang="en-US" dirty="0" smtClean="0">
              <a:solidFill>
                <a:schemeClr val="tx1"/>
              </a:solidFill>
            </a:rPr>
            <a:t> </a:t>
          </a:r>
          <a:r>
            <a:rPr lang="en-US" dirty="0" err="1" smtClean="0">
              <a:solidFill>
                <a:schemeClr val="tx1"/>
              </a:solidFill>
            </a:rPr>
            <a:t>Chính</a:t>
          </a:r>
          <a:r>
            <a:rPr lang="en-US" dirty="0" smtClean="0">
              <a:solidFill>
                <a:schemeClr val="tx1"/>
              </a:solidFill>
            </a:rPr>
            <a:t> </a:t>
          </a:r>
          <a:r>
            <a:rPr lang="en-US" dirty="0" err="1" smtClean="0">
              <a:solidFill>
                <a:schemeClr val="tx1"/>
              </a:solidFill>
            </a:rPr>
            <a:t>phủ</a:t>
          </a:r>
          <a:r>
            <a:rPr lang="en-US" dirty="0" smtClean="0">
              <a:solidFill>
                <a:schemeClr val="tx1"/>
              </a:solidFill>
            </a:rPr>
            <a:t> </a:t>
          </a:r>
          <a:r>
            <a:rPr lang="en-US" dirty="0" err="1" smtClean="0">
              <a:solidFill>
                <a:schemeClr val="tx1"/>
              </a:solidFill>
            </a:rPr>
            <a:t>về</a:t>
          </a:r>
          <a:r>
            <a:rPr lang="en-US" dirty="0" smtClean="0">
              <a:solidFill>
                <a:schemeClr val="tx1"/>
              </a:solidFill>
            </a:rPr>
            <a:t> </a:t>
          </a:r>
          <a:r>
            <a:rPr lang="en-US" dirty="0" err="1" smtClean="0">
              <a:solidFill>
                <a:schemeClr val="tx1"/>
              </a:solidFill>
            </a:rPr>
            <a:t>xây</a:t>
          </a:r>
          <a:r>
            <a:rPr lang="en-US" dirty="0" smtClean="0">
              <a:solidFill>
                <a:schemeClr val="tx1"/>
              </a:solidFill>
            </a:rPr>
            <a:t> </a:t>
          </a:r>
          <a:r>
            <a:rPr lang="en-US" dirty="0" err="1" smtClean="0">
              <a:solidFill>
                <a:schemeClr val="tx1"/>
              </a:solidFill>
            </a:rPr>
            <a:t>dựng</a:t>
          </a:r>
          <a:r>
            <a:rPr lang="en-US" dirty="0" smtClean="0">
              <a:solidFill>
                <a:schemeClr val="tx1"/>
              </a:solidFill>
            </a:rPr>
            <a:t> </a:t>
          </a:r>
          <a:r>
            <a:rPr lang="en-US" dirty="0" err="1" smtClean="0">
              <a:solidFill>
                <a:schemeClr val="tx1"/>
              </a:solidFill>
            </a:rPr>
            <a:t>và</a:t>
          </a:r>
          <a:r>
            <a:rPr lang="en-US" dirty="0" smtClean="0">
              <a:solidFill>
                <a:schemeClr val="tx1"/>
              </a:solidFill>
            </a:rPr>
            <a:t> </a:t>
          </a:r>
          <a:r>
            <a:rPr lang="en-US" dirty="0" err="1" smtClean="0">
              <a:solidFill>
                <a:schemeClr val="tx1"/>
              </a:solidFill>
            </a:rPr>
            <a:t>thực</a:t>
          </a:r>
          <a:r>
            <a:rPr lang="en-US" dirty="0" smtClean="0">
              <a:solidFill>
                <a:schemeClr val="tx1"/>
              </a:solidFill>
            </a:rPr>
            <a:t> </a:t>
          </a:r>
          <a:r>
            <a:rPr lang="en-US" dirty="0" err="1" smtClean="0">
              <a:solidFill>
                <a:schemeClr val="tx1"/>
              </a:solidFill>
            </a:rPr>
            <a:t>hiện</a:t>
          </a:r>
          <a:r>
            <a:rPr lang="en-US" dirty="0" smtClean="0">
              <a:solidFill>
                <a:schemeClr val="tx1"/>
              </a:solidFill>
            </a:rPr>
            <a:t> </a:t>
          </a:r>
          <a:r>
            <a:rPr lang="en-US" dirty="0" err="1" smtClean="0">
              <a:solidFill>
                <a:schemeClr val="tx1"/>
              </a:solidFill>
            </a:rPr>
            <a:t>hương</a:t>
          </a:r>
          <a:r>
            <a:rPr lang="en-US" dirty="0" smtClean="0">
              <a:solidFill>
                <a:schemeClr val="tx1"/>
              </a:solidFill>
            </a:rPr>
            <a:t> </a:t>
          </a:r>
          <a:r>
            <a:rPr lang="en-US" dirty="0" err="1" smtClean="0">
              <a:solidFill>
                <a:schemeClr val="tx1"/>
              </a:solidFill>
            </a:rPr>
            <a:t>ước</a:t>
          </a:r>
          <a:r>
            <a:rPr lang="en-US" dirty="0" smtClean="0">
              <a:solidFill>
                <a:schemeClr val="tx1"/>
              </a:solidFill>
            </a:rPr>
            <a:t>, </a:t>
          </a:r>
          <a:r>
            <a:rPr lang="en-US" dirty="0" err="1" smtClean="0">
              <a:solidFill>
                <a:schemeClr val="tx1"/>
              </a:solidFill>
            </a:rPr>
            <a:t>quy</a:t>
          </a:r>
          <a:r>
            <a:rPr lang="en-US" dirty="0" smtClean="0">
              <a:solidFill>
                <a:schemeClr val="tx1"/>
              </a:solidFill>
            </a:rPr>
            <a:t> </a:t>
          </a:r>
          <a:r>
            <a:rPr lang="en-US" dirty="0" err="1" smtClean="0">
              <a:solidFill>
                <a:schemeClr val="tx1"/>
              </a:solidFill>
            </a:rPr>
            <a:t>ước</a:t>
          </a:r>
          <a:r>
            <a:rPr lang="en-US" dirty="0" smtClean="0">
              <a:solidFill>
                <a:schemeClr val="tx1"/>
              </a:solidFill>
            </a:rPr>
            <a:t> </a:t>
          </a:r>
          <a:r>
            <a:rPr lang="en-US" dirty="0" err="1" smtClean="0">
              <a:solidFill>
                <a:schemeClr val="tx1"/>
              </a:solidFill>
            </a:rPr>
            <a:t>của</a:t>
          </a:r>
          <a:r>
            <a:rPr lang="en-US" dirty="0" smtClean="0">
              <a:solidFill>
                <a:schemeClr val="tx1"/>
              </a:solidFill>
            </a:rPr>
            <a:t> </a:t>
          </a:r>
          <a:r>
            <a:rPr lang="en-US" dirty="0" err="1" smtClean="0">
              <a:solidFill>
                <a:schemeClr val="tx1"/>
              </a:solidFill>
            </a:rPr>
            <a:t>cộng</a:t>
          </a:r>
          <a:r>
            <a:rPr lang="en-US" dirty="0" smtClean="0">
              <a:solidFill>
                <a:schemeClr val="tx1"/>
              </a:solidFill>
            </a:rPr>
            <a:t> </a:t>
          </a:r>
          <a:r>
            <a:rPr lang="en-US" dirty="0" err="1" smtClean="0">
              <a:solidFill>
                <a:schemeClr val="tx1"/>
              </a:solidFill>
            </a:rPr>
            <a:t>đồng</a:t>
          </a:r>
          <a:r>
            <a:rPr lang="en-US" dirty="0" smtClean="0">
              <a:solidFill>
                <a:schemeClr val="tx1"/>
              </a:solidFill>
            </a:rPr>
            <a:t> </a:t>
          </a:r>
          <a:r>
            <a:rPr lang="en-US" dirty="0" err="1" smtClean="0">
              <a:solidFill>
                <a:schemeClr val="tx1"/>
              </a:solidFill>
            </a:rPr>
            <a:t>dân</a:t>
          </a:r>
          <a:r>
            <a:rPr lang="en-US" dirty="0" smtClean="0">
              <a:solidFill>
                <a:schemeClr val="tx1"/>
              </a:solidFill>
            </a:rPr>
            <a:t> </a:t>
          </a:r>
          <a:r>
            <a:rPr lang="en-US" dirty="0" err="1" smtClean="0">
              <a:solidFill>
                <a:schemeClr val="tx1"/>
              </a:solidFill>
            </a:rPr>
            <a:t>cư</a:t>
          </a:r>
          <a:r>
            <a:rPr lang="en-US" dirty="0" smtClean="0">
              <a:solidFill>
                <a:schemeClr val="tx1"/>
              </a:solidFill>
            </a:rPr>
            <a:t>, </a:t>
          </a:r>
          <a:r>
            <a:rPr lang="en-US" dirty="0" err="1" smtClean="0">
              <a:solidFill>
                <a:schemeClr val="tx1"/>
              </a:solidFill>
            </a:rPr>
            <a:t>có</a:t>
          </a:r>
          <a:r>
            <a:rPr lang="en-US" dirty="0" smtClean="0">
              <a:solidFill>
                <a:schemeClr val="tx1"/>
              </a:solidFill>
            </a:rPr>
            <a:t> </a:t>
          </a:r>
          <a:r>
            <a:rPr lang="en-US" dirty="0" err="1" smtClean="0">
              <a:solidFill>
                <a:schemeClr val="tx1"/>
              </a:solidFill>
            </a:rPr>
            <a:t>hiệu</a:t>
          </a:r>
          <a:r>
            <a:rPr lang="en-US" dirty="0" smtClean="0">
              <a:solidFill>
                <a:schemeClr val="tx1"/>
              </a:solidFill>
            </a:rPr>
            <a:t> </a:t>
          </a:r>
          <a:r>
            <a:rPr lang="en-US" dirty="0" err="1" smtClean="0">
              <a:solidFill>
                <a:schemeClr val="tx1"/>
              </a:solidFill>
            </a:rPr>
            <a:t>lực</a:t>
          </a:r>
          <a:r>
            <a:rPr lang="en-US" dirty="0" smtClean="0">
              <a:solidFill>
                <a:schemeClr val="tx1"/>
              </a:solidFill>
            </a:rPr>
            <a:t> </a:t>
          </a:r>
          <a:r>
            <a:rPr lang="en-US" dirty="0" err="1" smtClean="0">
              <a:solidFill>
                <a:schemeClr val="tx1"/>
              </a:solidFill>
            </a:rPr>
            <a:t>thi</a:t>
          </a:r>
          <a:r>
            <a:rPr lang="en-US" dirty="0" smtClean="0">
              <a:solidFill>
                <a:schemeClr val="tx1"/>
              </a:solidFill>
            </a:rPr>
            <a:t> </a:t>
          </a:r>
          <a:r>
            <a:rPr lang="en-US" dirty="0" err="1" smtClean="0">
              <a:solidFill>
                <a:schemeClr val="tx1"/>
              </a:solidFill>
            </a:rPr>
            <a:t>hành</a:t>
          </a:r>
          <a:r>
            <a:rPr lang="en-US" dirty="0" smtClean="0">
              <a:solidFill>
                <a:schemeClr val="tx1"/>
              </a:solidFill>
            </a:rPr>
            <a:t> </a:t>
          </a:r>
          <a:r>
            <a:rPr lang="en-US" dirty="0" err="1" smtClean="0">
              <a:solidFill>
                <a:schemeClr val="tx1"/>
              </a:solidFill>
            </a:rPr>
            <a:t>từ</a:t>
          </a:r>
          <a:r>
            <a:rPr lang="en-US" dirty="0" smtClean="0">
              <a:solidFill>
                <a:schemeClr val="tx1"/>
              </a:solidFill>
            </a:rPr>
            <a:t> </a:t>
          </a:r>
          <a:r>
            <a:rPr lang="en-US" dirty="0" err="1" smtClean="0">
              <a:solidFill>
                <a:schemeClr val="tx1"/>
              </a:solidFill>
            </a:rPr>
            <a:t>ngày</a:t>
          </a:r>
          <a:r>
            <a:rPr lang="en-US" dirty="0" smtClean="0">
              <a:solidFill>
                <a:schemeClr val="tx1"/>
              </a:solidFill>
            </a:rPr>
            <a:t> 16/8/2023.</a:t>
          </a:r>
          <a:endParaRPr lang="en-US" dirty="0">
            <a:solidFill>
              <a:schemeClr val="tx1"/>
            </a:solidFill>
          </a:endParaRPr>
        </a:p>
      </dgm:t>
    </dgm:pt>
    <dgm:pt modelId="{C38A0CA0-05C5-4C98-8748-E0D71B11BD7A}" type="parTrans" cxnId="{F6869844-905E-4779-B1F7-DCDF8608783A}">
      <dgm:prSet/>
      <dgm:spPr/>
      <dgm:t>
        <a:bodyPr/>
        <a:lstStyle/>
        <a:p>
          <a:endParaRPr lang="en-US"/>
        </a:p>
      </dgm:t>
    </dgm:pt>
    <dgm:pt modelId="{3687B664-6C0A-4947-968F-E0A92DD6B1DD}" type="sibTrans" cxnId="{F6869844-905E-4779-B1F7-DCDF8608783A}">
      <dgm:prSet/>
      <dgm:spPr/>
      <dgm:t>
        <a:bodyPr/>
        <a:lstStyle/>
        <a:p>
          <a:endParaRPr lang="en-US"/>
        </a:p>
      </dgm:t>
    </dgm:pt>
    <dgm:pt modelId="{F5DFCA2C-27DA-4BF2-B59E-553E71F222E5}" type="pres">
      <dgm:prSet presAssocID="{BFEFFE47-77BD-44CC-A2DC-348C787ED87D}" presName="linear" presStyleCnt="0">
        <dgm:presLayoutVars>
          <dgm:animLvl val="lvl"/>
          <dgm:resizeHandles val="exact"/>
        </dgm:presLayoutVars>
      </dgm:prSet>
      <dgm:spPr/>
      <dgm:t>
        <a:bodyPr/>
        <a:lstStyle/>
        <a:p>
          <a:endParaRPr lang="en-US"/>
        </a:p>
      </dgm:t>
    </dgm:pt>
    <dgm:pt modelId="{C7B17A86-5E9C-4248-85BE-765E725E6A76}" type="pres">
      <dgm:prSet presAssocID="{D3563C22-D4D5-4707-9F62-F083BC9E6814}" presName="parentText" presStyleLbl="node1" presStyleIdx="0" presStyleCnt="2">
        <dgm:presLayoutVars>
          <dgm:chMax val="0"/>
          <dgm:bulletEnabled val="1"/>
        </dgm:presLayoutVars>
      </dgm:prSet>
      <dgm:spPr/>
      <dgm:t>
        <a:bodyPr/>
        <a:lstStyle/>
        <a:p>
          <a:endParaRPr lang="en-US"/>
        </a:p>
      </dgm:t>
    </dgm:pt>
    <dgm:pt modelId="{0B891EB0-9059-4A71-9C9A-21BA1860390B}" type="pres">
      <dgm:prSet presAssocID="{D3563C22-D4D5-4707-9F62-F083BC9E6814}" presName="childText" presStyleLbl="revTx" presStyleIdx="0" presStyleCnt="1">
        <dgm:presLayoutVars>
          <dgm:bulletEnabled val="1"/>
        </dgm:presLayoutVars>
      </dgm:prSet>
      <dgm:spPr/>
      <dgm:t>
        <a:bodyPr/>
        <a:lstStyle/>
        <a:p>
          <a:endParaRPr lang="en-US"/>
        </a:p>
      </dgm:t>
    </dgm:pt>
    <dgm:pt modelId="{402D8C87-50DD-4B99-A553-E832A025D880}" type="pres">
      <dgm:prSet presAssocID="{413F8135-E8F0-441A-8BAE-BFF31DD4377F}" presName="parentText" presStyleLbl="node1" presStyleIdx="1" presStyleCnt="2">
        <dgm:presLayoutVars>
          <dgm:chMax val="0"/>
          <dgm:bulletEnabled val="1"/>
        </dgm:presLayoutVars>
      </dgm:prSet>
      <dgm:spPr/>
      <dgm:t>
        <a:bodyPr/>
        <a:lstStyle/>
        <a:p>
          <a:endParaRPr lang="en-US"/>
        </a:p>
      </dgm:t>
    </dgm:pt>
  </dgm:ptLst>
  <dgm:cxnLst>
    <dgm:cxn modelId="{F6869844-905E-4779-B1F7-DCDF8608783A}" srcId="{BFEFFE47-77BD-44CC-A2DC-348C787ED87D}" destId="{413F8135-E8F0-441A-8BAE-BFF31DD4377F}" srcOrd="1" destOrd="0" parTransId="{C38A0CA0-05C5-4C98-8748-E0D71B11BD7A}" sibTransId="{3687B664-6C0A-4947-968F-E0A92DD6B1DD}"/>
    <dgm:cxn modelId="{0A230E35-91CF-492D-9706-3EF1131C597D}" srcId="{D3563C22-D4D5-4707-9F62-F083BC9E6814}" destId="{AE277213-F591-4284-B46B-3B7058D9A59F}" srcOrd="0" destOrd="0" parTransId="{CD3A9939-1D9E-4B45-AC8A-06EF2A77F96E}" sibTransId="{500A3825-62F0-439D-8AC6-2C5DD167125A}"/>
    <dgm:cxn modelId="{23842311-02A1-4613-B4DE-B2A44B610687}" srcId="{BFEFFE47-77BD-44CC-A2DC-348C787ED87D}" destId="{D3563C22-D4D5-4707-9F62-F083BC9E6814}" srcOrd="0" destOrd="0" parTransId="{C6C0DCF4-DC73-461A-8DAA-E4292133BD8C}" sibTransId="{260D6345-BE45-4E4D-B77A-E3B97268889E}"/>
    <dgm:cxn modelId="{16689F05-B697-4F75-BBC1-77F7C6446B68}" type="presOf" srcId="{D3563C22-D4D5-4707-9F62-F083BC9E6814}" destId="{C7B17A86-5E9C-4248-85BE-765E725E6A76}" srcOrd="0" destOrd="0" presId="urn:microsoft.com/office/officeart/2005/8/layout/vList2#1"/>
    <dgm:cxn modelId="{EFA464B2-77D4-46CE-BDD1-8D413E2736AF}" type="presOf" srcId="{BFEFFE47-77BD-44CC-A2DC-348C787ED87D}" destId="{F5DFCA2C-27DA-4BF2-B59E-553E71F222E5}" srcOrd="0" destOrd="0" presId="urn:microsoft.com/office/officeart/2005/8/layout/vList2#1"/>
    <dgm:cxn modelId="{E88E85B5-7336-4E8B-9D38-AA8F5D582240}" type="presOf" srcId="{413F8135-E8F0-441A-8BAE-BFF31DD4377F}" destId="{402D8C87-50DD-4B99-A553-E832A025D880}" srcOrd="0" destOrd="0" presId="urn:microsoft.com/office/officeart/2005/8/layout/vList2#1"/>
    <dgm:cxn modelId="{92E45AB9-96E3-47C5-A3B5-4CF8C1D31B40}" type="presOf" srcId="{AE277213-F591-4284-B46B-3B7058D9A59F}" destId="{0B891EB0-9059-4A71-9C9A-21BA1860390B}" srcOrd="0" destOrd="0" presId="urn:microsoft.com/office/officeart/2005/8/layout/vList2#1"/>
    <dgm:cxn modelId="{8638DF53-8972-48D9-BA2E-39E477717355}" type="presParOf" srcId="{F5DFCA2C-27DA-4BF2-B59E-553E71F222E5}" destId="{C7B17A86-5E9C-4248-85BE-765E725E6A76}" srcOrd="0" destOrd="0" presId="urn:microsoft.com/office/officeart/2005/8/layout/vList2#1"/>
    <dgm:cxn modelId="{454F88C1-BA3E-46B9-A255-1D4AB4FE768E}" type="presParOf" srcId="{F5DFCA2C-27DA-4BF2-B59E-553E71F222E5}" destId="{0B891EB0-9059-4A71-9C9A-21BA1860390B}" srcOrd="1" destOrd="0" presId="urn:microsoft.com/office/officeart/2005/8/layout/vList2#1"/>
    <dgm:cxn modelId="{78C5CEDE-4B11-45F5-ABA5-CC6FB20A798C}" type="presParOf" srcId="{F5DFCA2C-27DA-4BF2-B59E-553E71F222E5}" destId="{402D8C87-50DD-4B99-A553-E832A025D880}" srcOrd="2" destOrd="0" presId="urn:microsoft.com/office/officeart/2005/8/layout/vList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BE2BE2-CE9B-40FF-9EC4-EE158180828F}" type="doc">
      <dgm:prSet loTypeId="urn:microsoft.com/office/officeart/2005/8/layout/chevron2" loCatId="list" qsTypeId="urn:microsoft.com/office/officeart/2005/8/quickstyle/simple1#8" qsCatId="simple" csTypeId="urn:microsoft.com/office/officeart/2005/8/colors/colorful1#4" csCatId="colorful" phldr="1"/>
      <dgm:spPr/>
      <dgm:t>
        <a:bodyPr/>
        <a:lstStyle/>
        <a:p>
          <a:endParaRPr lang="en-US"/>
        </a:p>
      </dgm:t>
    </dgm:pt>
    <dgm:pt modelId="{C2E418DA-7946-4D7A-A647-BB31CCB5439E}">
      <dgm:prSet phldrT="[Text]"/>
      <dgm:spPr/>
      <dgm:t>
        <a:bodyPr/>
        <a:lstStyle/>
        <a:p>
          <a:r>
            <a:rPr lang="en-US" dirty="0"/>
            <a:t>1</a:t>
          </a:r>
        </a:p>
      </dgm:t>
    </dgm:pt>
    <dgm:pt modelId="{8060E2A3-F1F8-4FAB-8F40-A94DA48E138F}" type="parTrans" cxnId="{893E9453-8421-42CD-8801-1963C3449885}">
      <dgm:prSet/>
      <dgm:spPr/>
      <dgm:t>
        <a:bodyPr/>
        <a:lstStyle/>
        <a:p>
          <a:endParaRPr lang="en-US"/>
        </a:p>
      </dgm:t>
    </dgm:pt>
    <dgm:pt modelId="{E03A3D09-B204-4A03-9F63-90FB577491C5}" type="sibTrans" cxnId="{893E9453-8421-42CD-8801-1963C3449885}">
      <dgm:prSet/>
      <dgm:spPr/>
      <dgm:t>
        <a:bodyPr/>
        <a:lstStyle/>
        <a:p>
          <a:endParaRPr lang="en-US"/>
        </a:p>
      </dgm:t>
    </dgm:pt>
    <dgm:pt modelId="{26490CC4-2B3C-43E9-AFBE-DBECB91BEA4A}">
      <dgm:prSet phldrT="[Text]"/>
      <dgm:spPr/>
      <dgm:t>
        <a:bodyPr/>
        <a:lstStyle/>
        <a:p>
          <a:r>
            <a:rPr lang="nl-NL" dirty="0"/>
            <a:t>Tuân thủ quy định của pháp luật về thực hiện dân chủ ở cơ sở.</a:t>
          </a:r>
          <a:endParaRPr lang="en-US" dirty="0"/>
        </a:p>
      </dgm:t>
    </dgm:pt>
    <dgm:pt modelId="{2B407E68-58D9-47E0-8EA8-61C15534067A}" type="parTrans" cxnId="{A3649CEA-9DEC-4C3D-8781-84026ECC18D9}">
      <dgm:prSet/>
      <dgm:spPr/>
      <dgm:t>
        <a:bodyPr/>
        <a:lstStyle/>
        <a:p>
          <a:endParaRPr lang="en-US"/>
        </a:p>
      </dgm:t>
    </dgm:pt>
    <dgm:pt modelId="{D8D0AF34-9553-42BC-970B-80A467CEDF45}" type="sibTrans" cxnId="{A3649CEA-9DEC-4C3D-8781-84026ECC18D9}">
      <dgm:prSet/>
      <dgm:spPr/>
      <dgm:t>
        <a:bodyPr/>
        <a:lstStyle/>
        <a:p>
          <a:endParaRPr lang="en-US"/>
        </a:p>
      </dgm:t>
    </dgm:pt>
    <dgm:pt modelId="{4B2069AE-0A8E-432E-8572-FA173AA9DCEC}">
      <dgm:prSet phldrT="[Text]"/>
      <dgm:spPr/>
      <dgm:t>
        <a:bodyPr/>
        <a:lstStyle/>
        <a:p>
          <a:r>
            <a:rPr lang="en-US" dirty="0"/>
            <a:t>2</a:t>
          </a:r>
        </a:p>
      </dgm:t>
    </dgm:pt>
    <dgm:pt modelId="{61499460-55D6-4755-AF9C-E2F29880E1CA}" type="parTrans" cxnId="{8A5E70A4-844B-4FED-AFFA-E2266F9A822D}">
      <dgm:prSet/>
      <dgm:spPr/>
      <dgm:t>
        <a:bodyPr/>
        <a:lstStyle/>
        <a:p>
          <a:endParaRPr lang="en-US"/>
        </a:p>
      </dgm:t>
    </dgm:pt>
    <dgm:pt modelId="{D6C0F0A2-F2EE-4D3D-AB5B-814015EE8889}" type="sibTrans" cxnId="{8A5E70A4-844B-4FED-AFFA-E2266F9A822D}">
      <dgm:prSet/>
      <dgm:spPr/>
      <dgm:t>
        <a:bodyPr/>
        <a:lstStyle/>
        <a:p>
          <a:endParaRPr lang="en-US"/>
        </a:p>
      </dgm:t>
    </dgm:pt>
    <dgm:pt modelId="{2DFD8CF6-B5D1-4327-B82E-1913130FA21A}">
      <dgm:prSet phldrT="[Text]"/>
      <dgm:spPr/>
      <dgm:t>
        <a:bodyPr/>
        <a:lstStyle/>
        <a:p>
          <a:r>
            <a:rPr lang="en-US" dirty="0"/>
            <a:t>3</a:t>
          </a:r>
        </a:p>
      </dgm:t>
    </dgm:pt>
    <dgm:pt modelId="{E62664A1-AA34-4D09-B92B-FF4776832E9D}" type="parTrans" cxnId="{C5164868-D9BC-40C8-AAE3-B9B4B33B54E5}">
      <dgm:prSet/>
      <dgm:spPr/>
      <dgm:t>
        <a:bodyPr/>
        <a:lstStyle/>
        <a:p>
          <a:endParaRPr lang="en-US"/>
        </a:p>
      </dgm:t>
    </dgm:pt>
    <dgm:pt modelId="{478DEBFE-6210-4FFA-AAD6-3043CC908321}" type="sibTrans" cxnId="{C5164868-D9BC-40C8-AAE3-B9B4B33B54E5}">
      <dgm:prSet/>
      <dgm:spPr/>
      <dgm:t>
        <a:bodyPr/>
        <a:lstStyle/>
        <a:p>
          <a:endParaRPr lang="en-US"/>
        </a:p>
      </dgm:t>
    </dgm:pt>
    <dgm:pt modelId="{A3D2C695-56BC-489B-9DB9-8A945D4AF8E8}">
      <dgm:prSet phldrT="[Text]"/>
      <dgm:spPr/>
      <dgm:t>
        <a:bodyPr/>
        <a:lstStyle/>
        <a:p>
          <a:r>
            <a:rPr lang="en-US" dirty="0"/>
            <a:t>4</a:t>
          </a:r>
        </a:p>
      </dgm:t>
    </dgm:pt>
    <dgm:pt modelId="{2432A11D-C658-4318-8493-E30043C1E0F1}" type="parTrans" cxnId="{5EBB78DE-B553-446B-A3E8-090068F5A346}">
      <dgm:prSet/>
      <dgm:spPr/>
      <dgm:t>
        <a:bodyPr/>
        <a:lstStyle/>
        <a:p>
          <a:endParaRPr lang="en-US"/>
        </a:p>
      </dgm:t>
    </dgm:pt>
    <dgm:pt modelId="{00EE06BE-D6AF-4F27-9513-5CA36B4764D9}" type="sibTrans" cxnId="{5EBB78DE-B553-446B-A3E8-090068F5A346}">
      <dgm:prSet/>
      <dgm:spPr/>
      <dgm:t>
        <a:bodyPr/>
        <a:lstStyle/>
        <a:p>
          <a:endParaRPr lang="en-US"/>
        </a:p>
      </dgm:t>
    </dgm:pt>
    <dgm:pt modelId="{50A74009-8F56-489E-8A08-44B67DC36C6D}">
      <dgm:prSet/>
      <dgm:spPr/>
      <dgm:t>
        <a:bodyPr/>
        <a:lstStyle/>
        <a:p>
          <a:r>
            <a:rPr lang="nl-NL" dirty="0"/>
            <a:t>Tham gia ý kiến về các nội dung được đưa ra lấy ý kiến ở cơ sở theo quy định của Luật này và quy định khác của pháp luật có liên quan.</a:t>
          </a:r>
          <a:endParaRPr lang="en-US" dirty="0"/>
        </a:p>
      </dgm:t>
    </dgm:pt>
    <dgm:pt modelId="{8DE5A8F1-123E-46EF-9CA7-6FEC516206BE}" type="parTrans" cxnId="{E3E56034-D1DC-42ED-AFD5-EE604456215D}">
      <dgm:prSet/>
      <dgm:spPr/>
      <dgm:t>
        <a:bodyPr/>
        <a:lstStyle/>
        <a:p>
          <a:endParaRPr lang="en-US"/>
        </a:p>
      </dgm:t>
    </dgm:pt>
    <dgm:pt modelId="{0A7B83CD-C571-4270-BE70-0F5E91826E41}" type="sibTrans" cxnId="{E3E56034-D1DC-42ED-AFD5-EE604456215D}">
      <dgm:prSet/>
      <dgm:spPr/>
      <dgm:t>
        <a:bodyPr/>
        <a:lstStyle/>
        <a:p>
          <a:endParaRPr lang="en-US"/>
        </a:p>
      </dgm:t>
    </dgm:pt>
    <dgm:pt modelId="{DF0AFB69-063D-496C-A09C-833B00AEA906}">
      <dgm:prSet/>
      <dgm:spPr/>
      <dgm:t>
        <a:bodyPr/>
        <a:lstStyle/>
        <a:p>
          <a:r>
            <a:rPr lang="nl-NL" dirty="0"/>
            <a:t>Chấp hành quyết định của cộng đồng dân cư, chính quyền địa phương, cơ quan, đơn vị, tổ chức</a:t>
          </a:r>
          <a:r>
            <a:rPr lang="en-US" dirty="0"/>
            <a:t> </a:t>
          </a:r>
          <a:r>
            <a:rPr lang="en-US" dirty="0" err="1"/>
            <a:t>có</a:t>
          </a:r>
          <a:r>
            <a:rPr lang="en-US" dirty="0"/>
            <a:t> </a:t>
          </a:r>
          <a:r>
            <a:rPr lang="en-US" dirty="0" err="1"/>
            <a:t>sử</a:t>
          </a:r>
          <a:r>
            <a:rPr lang="en-US" dirty="0"/>
            <a:t> </a:t>
          </a:r>
          <a:r>
            <a:rPr lang="en-US" dirty="0" err="1"/>
            <a:t>dụng</a:t>
          </a:r>
          <a:r>
            <a:rPr lang="en-US" dirty="0"/>
            <a:t> </a:t>
          </a:r>
          <a:r>
            <a:rPr lang="en-US" dirty="0" err="1"/>
            <a:t>lao</a:t>
          </a:r>
          <a:r>
            <a:rPr lang="en-US" dirty="0"/>
            <a:t> </a:t>
          </a:r>
          <a:r>
            <a:rPr lang="en-US" dirty="0" err="1"/>
            <a:t>động</a:t>
          </a:r>
          <a:r>
            <a:rPr lang="nl-NL" dirty="0"/>
            <a:t>.</a:t>
          </a:r>
          <a:endParaRPr lang="en-US" dirty="0"/>
        </a:p>
      </dgm:t>
    </dgm:pt>
    <dgm:pt modelId="{EE78B925-0922-453F-8676-4741D9D25720}" type="parTrans" cxnId="{2F32E632-22B2-430D-B841-4618E76D08BE}">
      <dgm:prSet/>
      <dgm:spPr/>
      <dgm:t>
        <a:bodyPr/>
        <a:lstStyle/>
        <a:p>
          <a:endParaRPr lang="en-US"/>
        </a:p>
      </dgm:t>
    </dgm:pt>
    <dgm:pt modelId="{75A6ACA1-F54F-4128-AD9D-1E9EFDFAF432}" type="sibTrans" cxnId="{2F32E632-22B2-430D-B841-4618E76D08BE}">
      <dgm:prSet/>
      <dgm:spPr/>
      <dgm:t>
        <a:bodyPr/>
        <a:lstStyle/>
        <a:p>
          <a:endParaRPr lang="en-US"/>
        </a:p>
      </dgm:t>
    </dgm:pt>
    <dgm:pt modelId="{2601852D-FF0E-4F4E-BEB1-588CA432D6DF}">
      <dgm:prSet phldrT="[Text]"/>
      <dgm:spPr/>
      <dgm:t>
        <a:bodyPr/>
        <a:lstStyle/>
        <a:p>
          <a:r>
            <a:rPr lang="en-US" dirty="0"/>
            <a:t>5</a:t>
          </a:r>
        </a:p>
      </dgm:t>
    </dgm:pt>
    <dgm:pt modelId="{E6132A80-D874-4D30-BD64-BE6AEFCFA018}" type="parTrans" cxnId="{AA3B1AF1-1307-42ED-BCC7-B731B6F14918}">
      <dgm:prSet/>
      <dgm:spPr/>
      <dgm:t>
        <a:bodyPr/>
        <a:lstStyle/>
        <a:p>
          <a:endParaRPr lang="en-US"/>
        </a:p>
      </dgm:t>
    </dgm:pt>
    <dgm:pt modelId="{ADD2FA64-6EF7-4E32-8811-A781669495A9}" type="sibTrans" cxnId="{AA3B1AF1-1307-42ED-BCC7-B731B6F14918}">
      <dgm:prSet/>
      <dgm:spPr/>
      <dgm:t>
        <a:bodyPr/>
        <a:lstStyle/>
        <a:p>
          <a:endParaRPr lang="en-US"/>
        </a:p>
      </dgm:t>
    </dgm:pt>
    <dgm:pt modelId="{44FF580D-505E-436F-AF8E-19F8448ABC53}">
      <dgm:prSet phldrT="[Text]"/>
      <dgm:spPr/>
      <dgm:t>
        <a:bodyPr/>
        <a:lstStyle/>
        <a:p>
          <a:r>
            <a:rPr lang="nl-NL"/>
            <a:t>Kịp thời kiến nghị, phản ánh, tố cáo đến cơ quan có thẩm quyền khi phát hiện hành vi vi phạm pháp luật về thực hiện dân chủ ở cơ sở.</a:t>
          </a:r>
          <a:endParaRPr lang="en-US"/>
        </a:p>
      </dgm:t>
    </dgm:pt>
    <dgm:pt modelId="{D6AE9CCB-A4EF-46F5-B922-6B5CAFDB91B8}" type="parTrans" cxnId="{259A4269-D4B7-47CC-AFE3-971398113F94}">
      <dgm:prSet/>
      <dgm:spPr/>
      <dgm:t>
        <a:bodyPr/>
        <a:lstStyle/>
        <a:p>
          <a:endParaRPr lang="en-US"/>
        </a:p>
      </dgm:t>
    </dgm:pt>
    <dgm:pt modelId="{668A6198-93B0-4E0D-B2C0-BA5A3E822441}" type="sibTrans" cxnId="{259A4269-D4B7-47CC-AFE3-971398113F94}">
      <dgm:prSet/>
      <dgm:spPr/>
      <dgm:t>
        <a:bodyPr/>
        <a:lstStyle/>
        <a:p>
          <a:endParaRPr lang="en-US"/>
        </a:p>
      </dgm:t>
    </dgm:pt>
    <dgm:pt modelId="{FBA096FC-D86B-4CD1-BDAD-CEF018B43569}">
      <dgm:prSet/>
      <dgm:spPr/>
      <dgm:t>
        <a:bodyPr/>
        <a:lstStyle/>
        <a:p>
          <a:r>
            <a:rPr lang="nl-NL"/>
            <a:t>Tôn trọng và bảo đảm trật tự, an toàn xã hội, lợi ích của Nhà nước, quyền và lợi ích hợp pháp của tổ chức, cá nhân. </a:t>
          </a:r>
          <a:endParaRPr lang="en-US"/>
        </a:p>
      </dgm:t>
    </dgm:pt>
    <dgm:pt modelId="{BBEA4516-412F-43EC-97DA-951CB498CAFB}" type="parTrans" cxnId="{F502C020-7F56-434D-98DE-0A642005B323}">
      <dgm:prSet/>
      <dgm:spPr/>
      <dgm:t>
        <a:bodyPr/>
        <a:lstStyle/>
        <a:p>
          <a:endParaRPr lang="en-US"/>
        </a:p>
      </dgm:t>
    </dgm:pt>
    <dgm:pt modelId="{C40FC820-C03D-4FD4-85C2-3F6F20BF57CC}" type="sibTrans" cxnId="{F502C020-7F56-434D-98DE-0A642005B323}">
      <dgm:prSet/>
      <dgm:spPr/>
      <dgm:t>
        <a:bodyPr/>
        <a:lstStyle/>
        <a:p>
          <a:endParaRPr lang="en-US"/>
        </a:p>
      </dgm:t>
    </dgm:pt>
    <dgm:pt modelId="{1F626058-AFE2-44A0-AC58-4D817563353A}" type="pres">
      <dgm:prSet presAssocID="{71BE2BE2-CE9B-40FF-9EC4-EE158180828F}" presName="linearFlow" presStyleCnt="0">
        <dgm:presLayoutVars>
          <dgm:dir/>
          <dgm:animLvl val="lvl"/>
          <dgm:resizeHandles val="exact"/>
        </dgm:presLayoutVars>
      </dgm:prSet>
      <dgm:spPr/>
      <dgm:t>
        <a:bodyPr/>
        <a:lstStyle/>
        <a:p>
          <a:endParaRPr lang="en-US"/>
        </a:p>
      </dgm:t>
    </dgm:pt>
    <dgm:pt modelId="{564E98CD-6B9C-4D4C-9B7C-B6A9889AD66F}" type="pres">
      <dgm:prSet presAssocID="{C2E418DA-7946-4D7A-A647-BB31CCB5439E}" presName="composite" presStyleCnt="0"/>
      <dgm:spPr/>
    </dgm:pt>
    <dgm:pt modelId="{B1132AC4-BFE5-42CD-9A4B-DFBF2E7FB2FE}" type="pres">
      <dgm:prSet presAssocID="{C2E418DA-7946-4D7A-A647-BB31CCB5439E}" presName="parentText" presStyleLbl="alignNode1" presStyleIdx="0" presStyleCnt="5">
        <dgm:presLayoutVars>
          <dgm:chMax val="1"/>
          <dgm:bulletEnabled val="1"/>
        </dgm:presLayoutVars>
      </dgm:prSet>
      <dgm:spPr/>
      <dgm:t>
        <a:bodyPr/>
        <a:lstStyle/>
        <a:p>
          <a:endParaRPr lang="en-US"/>
        </a:p>
      </dgm:t>
    </dgm:pt>
    <dgm:pt modelId="{9CDED6A0-21E5-4C7C-AA1B-8867BD5013A3}" type="pres">
      <dgm:prSet presAssocID="{C2E418DA-7946-4D7A-A647-BB31CCB5439E}" presName="descendantText" presStyleLbl="alignAcc1" presStyleIdx="0" presStyleCnt="5">
        <dgm:presLayoutVars>
          <dgm:bulletEnabled val="1"/>
        </dgm:presLayoutVars>
      </dgm:prSet>
      <dgm:spPr/>
      <dgm:t>
        <a:bodyPr/>
        <a:lstStyle/>
        <a:p>
          <a:endParaRPr lang="en-US"/>
        </a:p>
      </dgm:t>
    </dgm:pt>
    <dgm:pt modelId="{9EDB8E07-5DD3-4117-AC8D-D7C694143B23}" type="pres">
      <dgm:prSet presAssocID="{E03A3D09-B204-4A03-9F63-90FB577491C5}" presName="sp" presStyleCnt="0"/>
      <dgm:spPr/>
    </dgm:pt>
    <dgm:pt modelId="{6CA24C9E-3775-440C-9609-5166DB3D9953}" type="pres">
      <dgm:prSet presAssocID="{4B2069AE-0A8E-432E-8572-FA173AA9DCEC}" presName="composite" presStyleCnt="0"/>
      <dgm:spPr/>
    </dgm:pt>
    <dgm:pt modelId="{93794781-DE28-4D1F-855F-7AC4C2A8A835}" type="pres">
      <dgm:prSet presAssocID="{4B2069AE-0A8E-432E-8572-FA173AA9DCEC}" presName="parentText" presStyleLbl="alignNode1" presStyleIdx="1" presStyleCnt="5">
        <dgm:presLayoutVars>
          <dgm:chMax val="1"/>
          <dgm:bulletEnabled val="1"/>
        </dgm:presLayoutVars>
      </dgm:prSet>
      <dgm:spPr/>
      <dgm:t>
        <a:bodyPr/>
        <a:lstStyle/>
        <a:p>
          <a:endParaRPr lang="en-US"/>
        </a:p>
      </dgm:t>
    </dgm:pt>
    <dgm:pt modelId="{1EE487E6-C8F2-43A8-945E-36EE7B0D1872}" type="pres">
      <dgm:prSet presAssocID="{4B2069AE-0A8E-432E-8572-FA173AA9DCEC}" presName="descendantText" presStyleLbl="alignAcc1" presStyleIdx="1" presStyleCnt="5">
        <dgm:presLayoutVars>
          <dgm:bulletEnabled val="1"/>
        </dgm:presLayoutVars>
      </dgm:prSet>
      <dgm:spPr/>
      <dgm:t>
        <a:bodyPr/>
        <a:lstStyle/>
        <a:p>
          <a:endParaRPr lang="en-US"/>
        </a:p>
      </dgm:t>
    </dgm:pt>
    <dgm:pt modelId="{54B18867-CB6F-4742-8632-30B7768A5440}" type="pres">
      <dgm:prSet presAssocID="{D6C0F0A2-F2EE-4D3D-AB5B-814015EE8889}" presName="sp" presStyleCnt="0"/>
      <dgm:spPr/>
    </dgm:pt>
    <dgm:pt modelId="{B663443F-646D-4BED-A0D3-05CC26E9A1D9}" type="pres">
      <dgm:prSet presAssocID="{2DFD8CF6-B5D1-4327-B82E-1913130FA21A}" presName="composite" presStyleCnt="0"/>
      <dgm:spPr/>
    </dgm:pt>
    <dgm:pt modelId="{0FC05679-7E0C-4659-9232-CE89F5D3602B}" type="pres">
      <dgm:prSet presAssocID="{2DFD8CF6-B5D1-4327-B82E-1913130FA21A}" presName="parentText" presStyleLbl="alignNode1" presStyleIdx="2" presStyleCnt="5">
        <dgm:presLayoutVars>
          <dgm:chMax val="1"/>
          <dgm:bulletEnabled val="1"/>
        </dgm:presLayoutVars>
      </dgm:prSet>
      <dgm:spPr/>
      <dgm:t>
        <a:bodyPr/>
        <a:lstStyle/>
        <a:p>
          <a:endParaRPr lang="en-US"/>
        </a:p>
      </dgm:t>
    </dgm:pt>
    <dgm:pt modelId="{375795A4-C72F-4D08-8F5A-6009BE9E819D}" type="pres">
      <dgm:prSet presAssocID="{2DFD8CF6-B5D1-4327-B82E-1913130FA21A}" presName="descendantText" presStyleLbl="alignAcc1" presStyleIdx="2" presStyleCnt="5">
        <dgm:presLayoutVars>
          <dgm:bulletEnabled val="1"/>
        </dgm:presLayoutVars>
      </dgm:prSet>
      <dgm:spPr/>
      <dgm:t>
        <a:bodyPr/>
        <a:lstStyle/>
        <a:p>
          <a:endParaRPr lang="en-US"/>
        </a:p>
      </dgm:t>
    </dgm:pt>
    <dgm:pt modelId="{DCD206C7-CBB6-4924-848E-79B0ED177271}" type="pres">
      <dgm:prSet presAssocID="{478DEBFE-6210-4FFA-AAD6-3043CC908321}" presName="sp" presStyleCnt="0"/>
      <dgm:spPr/>
    </dgm:pt>
    <dgm:pt modelId="{6D6D980C-AA9A-4FE6-AD97-DFB483724C0C}" type="pres">
      <dgm:prSet presAssocID="{A3D2C695-56BC-489B-9DB9-8A945D4AF8E8}" presName="composite" presStyleCnt="0"/>
      <dgm:spPr/>
    </dgm:pt>
    <dgm:pt modelId="{567B52B4-BC4F-49AE-9A99-12BD1783B58F}" type="pres">
      <dgm:prSet presAssocID="{A3D2C695-56BC-489B-9DB9-8A945D4AF8E8}" presName="parentText" presStyleLbl="alignNode1" presStyleIdx="3" presStyleCnt="5">
        <dgm:presLayoutVars>
          <dgm:chMax val="1"/>
          <dgm:bulletEnabled val="1"/>
        </dgm:presLayoutVars>
      </dgm:prSet>
      <dgm:spPr/>
      <dgm:t>
        <a:bodyPr/>
        <a:lstStyle/>
        <a:p>
          <a:endParaRPr lang="en-US"/>
        </a:p>
      </dgm:t>
    </dgm:pt>
    <dgm:pt modelId="{1F7C1050-F0A1-44DA-AD3C-9F79CF526607}" type="pres">
      <dgm:prSet presAssocID="{A3D2C695-56BC-489B-9DB9-8A945D4AF8E8}" presName="descendantText" presStyleLbl="alignAcc1" presStyleIdx="3" presStyleCnt="5">
        <dgm:presLayoutVars>
          <dgm:bulletEnabled val="1"/>
        </dgm:presLayoutVars>
      </dgm:prSet>
      <dgm:spPr/>
      <dgm:t>
        <a:bodyPr/>
        <a:lstStyle/>
        <a:p>
          <a:endParaRPr lang="en-US"/>
        </a:p>
      </dgm:t>
    </dgm:pt>
    <dgm:pt modelId="{AB0BAA7F-D0D1-4CAB-A6D1-881BDF0A4DB6}" type="pres">
      <dgm:prSet presAssocID="{00EE06BE-D6AF-4F27-9513-5CA36B4764D9}" presName="sp" presStyleCnt="0"/>
      <dgm:spPr/>
    </dgm:pt>
    <dgm:pt modelId="{00247806-DE54-410E-A0BD-86295D9658F1}" type="pres">
      <dgm:prSet presAssocID="{2601852D-FF0E-4F4E-BEB1-588CA432D6DF}" presName="composite" presStyleCnt="0"/>
      <dgm:spPr/>
    </dgm:pt>
    <dgm:pt modelId="{999B6394-1B4C-44CA-A2AE-F1C5A063CF81}" type="pres">
      <dgm:prSet presAssocID="{2601852D-FF0E-4F4E-BEB1-588CA432D6DF}" presName="parentText" presStyleLbl="alignNode1" presStyleIdx="4" presStyleCnt="5">
        <dgm:presLayoutVars>
          <dgm:chMax val="1"/>
          <dgm:bulletEnabled val="1"/>
        </dgm:presLayoutVars>
      </dgm:prSet>
      <dgm:spPr/>
      <dgm:t>
        <a:bodyPr/>
        <a:lstStyle/>
        <a:p>
          <a:endParaRPr lang="en-US"/>
        </a:p>
      </dgm:t>
    </dgm:pt>
    <dgm:pt modelId="{0AC0CB59-AE89-4B1C-9A6A-8B8F23A5912B}" type="pres">
      <dgm:prSet presAssocID="{2601852D-FF0E-4F4E-BEB1-588CA432D6DF}" presName="descendantText" presStyleLbl="alignAcc1" presStyleIdx="4" presStyleCnt="5">
        <dgm:presLayoutVars>
          <dgm:bulletEnabled val="1"/>
        </dgm:presLayoutVars>
      </dgm:prSet>
      <dgm:spPr/>
      <dgm:t>
        <a:bodyPr/>
        <a:lstStyle/>
        <a:p>
          <a:endParaRPr lang="en-US"/>
        </a:p>
      </dgm:t>
    </dgm:pt>
  </dgm:ptLst>
  <dgm:cxnLst>
    <dgm:cxn modelId="{2CD0CF8D-D0D4-439E-9F79-C7E92D530D10}" type="presOf" srcId="{26490CC4-2B3C-43E9-AFBE-DBECB91BEA4A}" destId="{9CDED6A0-21E5-4C7C-AA1B-8867BD5013A3}" srcOrd="0" destOrd="0" presId="urn:microsoft.com/office/officeart/2005/8/layout/chevron2"/>
    <dgm:cxn modelId="{48D46C88-ED5A-4C1E-92D8-643A10127299}" type="presOf" srcId="{4B2069AE-0A8E-432E-8572-FA173AA9DCEC}" destId="{93794781-DE28-4D1F-855F-7AC4C2A8A835}" srcOrd="0" destOrd="0" presId="urn:microsoft.com/office/officeart/2005/8/layout/chevron2"/>
    <dgm:cxn modelId="{A3649CEA-9DEC-4C3D-8781-84026ECC18D9}" srcId="{C2E418DA-7946-4D7A-A647-BB31CCB5439E}" destId="{26490CC4-2B3C-43E9-AFBE-DBECB91BEA4A}" srcOrd="0" destOrd="0" parTransId="{2B407E68-58D9-47E0-8EA8-61C15534067A}" sibTransId="{D8D0AF34-9553-42BC-970B-80A467CEDF45}"/>
    <dgm:cxn modelId="{259A4269-D4B7-47CC-AFE3-971398113F94}" srcId="{A3D2C695-56BC-489B-9DB9-8A945D4AF8E8}" destId="{44FF580D-505E-436F-AF8E-19F8448ABC53}" srcOrd="0" destOrd="0" parTransId="{D6AE9CCB-A4EF-46F5-B922-6B5CAFDB91B8}" sibTransId="{668A6198-93B0-4E0D-B2C0-BA5A3E822441}"/>
    <dgm:cxn modelId="{71152BD2-2206-458C-B3AD-6E966FD8986E}" type="presOf" srcId="{A3D2C695-56BC-489B-9DB9-8A945D4AF8E8}" destId="{567B52B4-BC4F-49AE-9A99-12BD1783B58F}" srcOrd="0" destOrd="0" presId="urn:microsoft.com/office/officeart/2005/8/layout/chevron2"/>
    <dgm:cxn modelId="{893E9453-8421-42CD-8801-1963C3449885}" srcId="{71BE2BE2-CE9B-40FF-9EC4-EE158180828F}" destId="{C2E418DA-7946-4D7A-A647-BB31CCB5439E}" srcOrd="0" destOrd="0" parTransId="{8060E2A3-F1F8-4FAB-8F40-A94DA48E138F}" sibTransId="{E03A3D09-B204-4A03-9F63-90FB577491C5}"/>
    <dgm:cxn modelId="{03D6011A-5A98-42B3-BE7D-5CB55892E2D0}" type="presOf" srcId="{C2E418DA-7946-4D7A-A647-BB31CCB5439E}" destId="{B1132AC4-BFE5-42CD-9A4B-DFBF2E7FB2FE}" srcOrd="0" destOrd="0" presId="urn:microsoft.com/office/officeart/2005/8/layout/chevron2"/>
    <dgm:cxn modelId="{5EBB78DE-B553-446B-A3E8-090068F5A346}" srcId="{71BE2BE2-CE9B-40FF-9EC4-EE158180828F}" destId="{A3D2C695-56BC-489B-9DB9-8A945D4AF8E8}" srcOrd="3" destOrd="0" parTransId="{2432A11D-C658-4318-8493-E30043C1E0F1}" sibTransId="{00EE06BE-D6AF-4F27-9513-5CA36B4764D9}"/>
    <dgm:cxn modelId="{AA3B1AF1-1307-42ED-BCC7-B731B6F14918}" srcId="{71BE2BE2-CE9B-40FF-9EC4-EE158180828F}" destId="{2601852D-FF0E-4F4E-BEB1-588CA432D6DF}" srcOrd="4" destOrd="0" parTransId="{E6132A80-D874-4D30-BD64-BE6AEFCFA018}" sibTransId="{ADD2FA64-6EF7-4E32-8811-A781669495A9}"/>
    <dgm:cxn modelId="{2F32E632-22B2-430D-B841-4618E76D08BE}" srcId="{2DFD8CF6-B5D1-4327-B82E-1913130FA21A}" destId="{DF0AFB69-063D-496C-A09C-833B00AEA906}" srcOrd="0" destOrd="0" parTransId="{EE78B925-0922-453F-8676-4741D9D25720}" sibTransId="{75A6ACA1-F54F-4128-AD9D-1E9EFDFAF432}"/>
    <dgm:cxn modelId="{83584548-EA53-4210-A8EF-6EA3699E267D}" type="presOf" srcId="{DF0AFB69-063D-496C-A09C-833B00AEA906}" destId="{375795A4-C72F-4D08-8F5A-6009BE9E819D}" srcOrd="0" destOrd="0" presId="urn:microsoft.com/office/officeart/2005/8/layout/chevron2"/>
    <dgm:cxn modelId="{CF4F179E-B793-4873-B876-C864DAA94577}" type="presOf" srcId="{2DFD8CF6-B5D1-4327-B82E-1913130FA21A}" destId="{0FC05679-7E0C-4659-9232-CE89F5D3602B}" srcOrd="0" destOrd="0" presId="urn:microsoft.com/office/officeart/2005/8/layout/chevron2"/>
    <dgm:cxn modelId="{E29EF896-4894-40A6-B6E5-4691AA9E802C}" type="presOf" srcId="{50A74009-8F56-489E-8A08-44B67DC36C6D}" destId="{1EE487E6-C8F2-43A8-945E-36EE7B0D1872}" srcOrd="0" destOrd="0" presId="urn:microsoft.com/office/officeart/2005/8/layout/chevron2"/>
    <dgm:cxn modelId="{F0067C16-96FC-4918-A39C-DF7F619DB41B}" type="presOf" srcId="{44FF580D-505E-436F-AF8E-19F8448ABC53}" destId="{1F7C1050-F0A1-44DA-AD3C-9F79CF526607}" srcOrd="0" destOrd="0" presId="urn:microsoft.com/office/officeart/2005/8/layout/chevron2"/>
    <dgm:cxn modelId="{A924F22C-396C-4CFD-9952-2B695ED06EEC}" type="presOf" srcId="{FBA096FC-D86B-4CD1-BDAD-CEF018B43569}" destId="{0AC0CB59-AE89-4B1C-9A6A-8B8F23A5912B}" srcOrd="0" destOrd="0" presId="urn:microsoft.com/office/officeart/2005/8/layout/chevron2"/>
    <dgm:cxn modelId="{8A5E70A4-844B-4FED-AFFA-E2266F9A822D}" srcId="{71BE2BE2-CE9B-40FF-9EC4-EE158180828F}" destId="{4B2069AE-0A8E-432E-8572-FA173AA9DCEC}" srcOrd="1" destOrd="0" parTransId="{61499460-55D6-4755-AF9C-E2F29880E1CA}" sibTransId="{D6C0F0A2-F2EE-4D3D-AB5B-814015EE8889}"/>
    <dgm:cxn modelId="{53E14653-2EAA-4E8C-9695-45A8ECECA9CD}" type="presOf" srcId="{2601852D-FF0E-4F4E-BEB1-588CA432D6DF}" destId="{999B6394-1B4C-44CA-A2AE-F1C5A063CF81}" srcOrd="0" destOrd="0" presId="urn:microsoft.com/office/officeart/2005/8/layout/chevron2"/>
    <dgm:cxn modelId="{C5164868-D9BC-40C8-AAE3-B9B4B33B54E5}" srcId="{71BE2BE2-CE9B-40FF-9EC4-EE158180828F}" destId="{2DFD8CF6-B5D1-4327-B82E-1913130FA21A}" srcOrd="2" destOrd="0" parTransId="{E62664A1-AA34-4D09-B92B-FF4776832E9D}" sibTransId="{478DEBFE-6210-4FFA-AAD6-3043CC908321}"/>
    <dgm:cxn modelId="{BBC4B8F6-1617-44F5-9B02-7A94E3BF000B}" type="presOf" srcId="{71BE2BE2-CE9B-40FF-9EC4-EE158180828F}" destId="{1F626058-AFE2-44A0-AC58-4D817563353A}" srcOrd="0" destOrd="0" presId="urn:microsoft.com/office/officeart/2005/8/layout/chevron2"/>
    <dgm:cxn modelId="{F502C020-7F56-434D-98DE-0A642005B323}" srcId="{2601852D-FF0E-4F4E-BEB1-588CA432D6DF}" destId="{FBA096FC-D86B-4CD1-BDAD-CEF018B43569}" srcOrd="0" destOrd="0" parTransId="{BBEA4516-412F-43EC-97DA-951CB498CAFB}" sibTransId="{C40FC820-C03D-4FD4-85C2-3F6F20BF57CC}"/>
    <dgm:cxn modelId="{E3E56034-D1DC-42ED-AFD5-EE604456215D}" srcId="{4B2069AE-0A8E-432E-8572-FA173AA9DCEC}" destId="{50A74009-8F56-489E-8A08-44B67DC36C6D}" srcOrd="0" destOrd="0" parTransId="{8DE5A8F1-123E-46EF-9CA7-6FEC516206BE}" sibTransId="{0A7B83CD-C571-4270-BE70-0F5E91826E41}"/>
    <dgm:cxn modelId="{60F17FC2-F086-4391-A06B-BB10E7618A40}" type="presParOf" srcId="{1F626058-AFE2-44A0-AC58-4D817563353A}" destId="{564E98CD-6B9C-4D4C-9B7C-B6A9889AD66F}" srcOrd="0" destOrd="0" presId="urn:microsoft.com/office/officeart/2005/8/layout/chevron2"/>
    <dgm:cxn modelId="{AA837159-499B-41DE-862E-CCECDDB2EE7B}" type="presParOf" srcId="{564E98CD-6B9C-4D4C-9B7C-B6A9889AD66F}" destId="{B1132AC4-BFE5-42CD-9A4B-DFBF2E7FB2FE}" srcOrd="0" destOrd="0" presId="urn:microsoft.com/office/officeart/2005/8/layout/chevron2"/>
    <dgm:cxn modelId="{671D9D17-E2AB-4195-9FC6-C78EB553A363}" type="presParOf" srcId="{564E98CD-6B9C-4D4C-9B7C-B6A9889AD66F}" destId="{9CDED6A0-21E5-4C7C-AA1B-8867BD5013A3}" srcOrd="1" destOrd="0" presId="urn:microsoft.com/office/officeart/2005/8/layout/chevron2"/>
    <dgm:cxn modelId="{F7586267-E3CD-4EF5-9A1B-AFDE29F1545A}" type="presParOf" srcId="{1F626058-AFE2-44A0-AC58-4D817563353A}" destId="{9EDB8E07-5DD3-4117-AC8D-D7C694143B23}" srcOrd="1" destOrd="0" presId="urn:microsoft.com/office/officeart/2005/8/layout/chevron2"/>
    <dgm:cxn modelId="{DDB0C905-AFB1-4332-849E-53B0881C74CB}" type="presParOf" srcId="{1F626058-AFE2-44A0-AC58-4D817563353A}" destId="{6CA24C9E-3775-440C-9609-5166DB3D9953}" srcOrd="2" destOrd="0" presId="urn:microsoft.com/office/officeart/2005/8/layout/chevron2"/>
    <dgm:cxn modelId="{BEE16634-1036-4BD8-991B-FE4DB1D25CB2}" type="presParOf" srcId="{6CA24C9E-3775-440C-9609-5166DB3D9953}" destId="{93794781-DE28-4D1F-855F-7AC4C2A8A835}" srcOrd="0" destOrd="0" presId="urn:microsoft.com/office/officeart/2005/8/layout/chevron2"/>
    <dgm:cxn modelId="{AEF23004-E22E-4E10-86A8-6BF42F9EF4D9}" type="presParOf" srcId="{6CA24C9E-3775-440C-9609-5166DB3D9953}" destId="{1EE487E6-C8F2-43A8-945E-36EE7B0D1872}" srcOrd="1" destOrd="0" presId="urn:microsoft.com/office/officeart/2005/8/layout/chevron2"/>
    <dgm:cxn modelId="{0B8D7849-5E0E-4B29-A0CA-09E9A33F41EE}" type="presParOf" srcId="{1F626058-AFE2-44A0-AC58-4D817563353A}" destId="{54B18867-CB6F-4742-8632-30B7768A5440}" srcOrd="3" destOrd="0" presId="urn:microsoft.com/office/officeart/2005/8/layout/chevron2"/>
    <dgm:cxn modelId="{75CD1663-8589-4F89-A18F-E80979600758}" type="presParOf" srcId="{1F626058-AFE2-44A0-AC58-4D817563353A}" destId="{B663443F-646D-4BED-A0D3-05CC26E9A1D9}" srcOrd="4" destOrd="0" presId="urn:microsoft.com/office/officeart/2005/8/layout/chevron2"/>
    <dgm:cxn modelId="{D03A4075-ABDB-4E5B-8C6B-D675E4BAA98F}" type="presParOf" srcId="{B663443F-646D-4BED-A0D3-05CC26E9A1D9}" destId="{0FC05679-7E0C-4659-9232-CE89F5D3602B}" srcOrd="0" destOrd="0" presId="urn:microsoft.com/office/officeart/2005/8/layout/chevron2"/>
    <dgm:cxn modelId="{E9DB5375-E88C-4CFC-9309-02E698218150}" type="presParOf" srcId="{B663443F-646D-4BED-A0D3-05CC26E9A1D9}" destId="{375795A4-C72F-4D08-8F5A-6009BE9E819D}" srcOrd="1" destOrd="0" presId="urn:microsoft.com/office/officeart/2005/8/layout/chevron2"/>
    <dgm:cxn modelId="{A54F4E67-8DA8-43DD-9204-02DEA8B443F0}" type="presParOf" srcId="{1F626058-AFE2-44A0-AC58-4D817563353A}" destId="{DCD206C7-CBB6-4924-848E-79B0ED177271}" srcOrd="5" destOrd="0" presId="urn:microsoft.com/office/officeart/2005/8/layout/chevron2"/>
    <dgm:cxn modelId="{E04C9AAC-C277-456F-A4A3-BDD3757B7CF5}" type="presParOf" srcId="{1F626058-AFE2-44A0-AC58-4D817563353A}" destId="{6D6D980C-AA9A-4FE6-AD97-DFB483724C0C}" srcOrd="6" destOrd="0" presId="urn:microsoft.com/office/officeart/2005/8/layout/chevron2"/>
    <dgm:cxn modelId="{66858CA7-757F-4160-A4B8-B86FE7B6AA1C}" type="presParOf" srcId="{6D6D980C-AA9A-4FE6-AD97-DFB483724C0C}" destId="{567B52B4-BC4F-49AE-9A99-12BD1783B58F}" srcOrd="0" destOrd="0" presId="urn:microsoft.com/office/officeart/2005/8/layout/chevron2"/>
    <dgm:cxn modelId="{DC4A45A9-0EE9-4A29-AD71-5457D41FB3A8}" type="presParOf" srcId="{6D6D980C-AA9A-4FE6-AD97-DFB483724C0C}" destId="{1F7C1050-F0A1-44DA-AD3C-9F79CF526607}" srcOrd="1" destOrd="0" presId="urn:microsoft.com/office/officeart/2005/8/layout/chevron2"/>
    <dgm:cxn modelId="{9E5DF027-EEB2-4488-8985-6277B3FFC8AB}" type="presParOf" srcId="{1F626058-AFE2-44A0-AC58-4D817563353A}" destId="{AB0BAA7F-D0D1-4CAB-A6D1-881BDF0A4DB6}" srcOrd="7" destOrd="0" presId="urn:microsoft.com/office/officeart/2005/8/layout/chevron2"/>
    <dgm:cxn modelId="{8F8F1A02-FAF3-48EC-90F8-0B409F68A846}" type="presParOf" srcId="{1F626058-AFE2-44A0-AC58-4D817563353A}" destId="{00247806-DE54-410E-A0BD-86295D9658F1}" srcOrd="8" destOrd="0" presId="urn:microsoft.com/office/officeart/2005/8/layout/chevron2"/>
    <dgm:cxn modelId="{8444105D-1EE3-4DE0-9960-9AD2D6DE6EDF}" type="presParOf" srcId="{00247806-DE54-410E-A0BD-86295D9658F1}" destId="{999B6394-1B4C-44CA-A2AE-F1C5A063CF81}" srcOrd="0" destOrd="0" presId="urn:microsoft.com/office/officeart/2005/8/layout/chevron2"/>
    <dgm:cxn modelId="{DAB0F45B-4184-482A-8855-563B4976024F}" type="presParOf" srcId="{00247806-DE54-410E-A0BD-86295D9658F1}" destId="{0AC0CB59-AE89-4B1C-9A6A-8B8F23A5912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DDC1F75-141D-4B08-9ECA-9ADD43D40CF3}" type="doc">
      <dgm:prSet loTypeId="urn:microsoft.com/office/officeart/2005/8/layout/orgChart1#2" loCatId="hierarchy" qsTypeId="urn:microsoft.com/office/officeart/2005/8/quickstyle/simple1#10" qsCatId="simple" csTypeId="urn:microsoft.com/office/officeart/2005/8/colors/colorful3#1" csCatId="colorful" phldr="1"/>
      <dgm:spPr/>
      <dgm:t>
        <a:bodyPr/>
        <a:lstStyle/>
        <a:p>
          <a:endParaRPr lang="en-US"/>
        </a:p>
      </dgm:t>
    </dgm:pt>
    <dgm:pt modelId="{4FCD5551-5D82-4972-BE9F-9ECBECB4938C}">
      <dgm:prSet phldrT="[Text]"/>
      <dgm:spPr/>
      <dgm:t>
        <a:bodyPr/>
        <a:lstStyle/>
        <a:p>
          <a:r>
            <a:rPr lang="en-US" dirty="0" err="1">
              <a:solidFill>
                <a:schemeClr val="tx1"/>
              </a:solidFill>
            </a:rPr>
            <a:t>Thực</a:t>
          </a:r>
          <a:r>
            <a:rPr lang="en-US" dirty="0">
              <a:solidFill>
                <a:schemeClr val="tx1"/>
              </a:solidFill>
            </a:rPr>
            <a:t> </a:t>
          </a:r>
          <a:r>
            <a:rPr lang="en-US" dirty="0" err="1">
              <a:solidFill>
                <a:schemeClr val="tx1"/>
              </a:solidFill>
            </a:rPr>
            <a:t>hiện</a:t>
          </a:r>
          <a:r>
            <a:rPr lang="en-US" dirty="0">
              <a:solidFill>
                <a:schemeClr val="tx1"/>
              </a:solidFill>
            </a:rPr>
            <a:t> </a:t>
          </a:r>
          <a:r>
            <a:rPr lang="en-US" dirty="0" err="1">
              <a:solidFill>
                <a:schemeClr val="tx1"/>
              </a:solidFill>
            </a:rPr>
            <a:t>dân</a:t>
          </a:r>
          <a:r>
            <a:rPr lang="en-US" dirty="0">
              <a:solidFill>
                <a:schemeClr val="tx1"/>
              </a:solidFill>
            </a:rPr>
            <a:t> </a:t>
          </a:r>
          <a:r>
            <a:rPr lang="en-US" dirty="0" err="1">
              <a:solidFill>
                <a:schemeClr val="tx1"/>
              </a:solidFill>
            </a:rPr>
            <a:t>chủ</a:t>
          </a:r>
          <a:r>
            <a:rPr lang="en-US" dirty="0">
              <a:solidFill>
                <a:schemeClr val="tx1"/>
              </a:solidFill>
            </a:rPr>
            <a:t> ở </a:t>
          </a:r>
          <a:r>
            <a:rPr lang="en-US" dirty="0" err="1" smtClean="0">
              <a:solidFill>
                <a:schemeClr val="tx1"/>
              </a:solidFill>
            </a:rPr>
            <a:t>xã</a:t>
          </a:r>
          <a:r>
            <a:rPr lang="en-US" dirty="0" smtClean="0">
              <a:solidFill>
                <a:schemeClr val="tx1"/>
              </a:solidFill>
            </a:rPr>
            <a:t>, </a:t>
          </a:r>
          <a:r>
            <a:rPr lang="en-US" dirty="0" err="1" smtClean="0">
              <a:solidFill>
                <a:schemeClr val="tx1"/>
              </a:solidFill>
            </a:rPr>
            <a:t>phường</a:t>
          </a:r>
          <a:r>
            <a:rPr lang="en-US" dirty="0" smtClean="0">
              <a:solidFill>
                <a:schemeClr val="tx1"/>
              </a:solidFill>
            </a:rPr>
            <a:t>, </a:t>
          </a:r>
          <a:r>
            <a:rPr lang="en-US" dirty="0" err="1" smtClean="0">
              <a:solidFill>
                <a:schemeClr val="tx1"/>
              </a:solidFill>
            </a:rPr>
            <a:t>đặc</a:t>
          </a:r>
          <a:r>
            <a:rPr lang="en-US" dirty="0" smtClean="0">
              <a:solidFill>
                <a:schemeClr val="tx1"/>
              </a:solidFill>
            </a:rPr>
            <a:t> </a:t>
          </a:r>
          <a:r>
            <a:rPr lang="en-US" dirty="0" err="1" smtClean="0">
              <a:solidFill>
                <a:schemeClr val="tx1"/>
              </a:solidFill>
            </a:rPr>
            <a:t>khu</a:t>
          </a:r>
          <a:r>
            <a:rPr lang="en-US" dirty="0" smtClean="0">
              <a:solidFill>
                <a:schemeClr val="tx1"/>
              </a:solidFill>
            </a:rPr>
            <a:t>, </a:t>
          </a:r>
          <a:r>
            <a:rPr lang="en-US" dirty="0" err="1" smtClean="0">
              <a:solidFill>
                <a:schemeClr val="tx1"/>
              </a:solidFill>
            </a:rPr>
            <a:t>tại</a:t>
          </a:r>
          <a:r>
            <a:rPr lang="en-US" dirty="0" smtClean="0">
              <a:solidFill>
                <a:schemeClr val="tx1"/>
              </a:solidFill>
            </a:rPr>
            <a:t> </a:t>
          </a:r>
          <a:r>
            <a:rPr lang="en-US" dirty="0" err="1" smtClean="0">
              <a:solidFill>
                <a:schemeClr val="tx1"/>
              </a:solidFill>
            </a:rPr>
            <a:t>thôn</a:t>
          </a:r>
          <a:r>
            <a:rPr lang="en-US" dirty="0" smtClean="0">
              <a:solidFill>
                <a:schemeClr val="tx1"/>
              </a:solidFill>
            </a:rPr>
            <a:t>, </a:t>
          </a:r>
          <a:r>
            <a:rPr lang="en-US" dirty="0" err="1" smtClean="0">
              <a:solidFill>
                <a:schemeClr val="tx1"/>
              </a:solidFill>
            </a:rPr>
            <a:t>tổ</a:t>
          </a:r>
          <a:r>
            <a:rPr lang="en-US" dirty="0" smtClean="0">
              <a:solidFill>
                <a:schemeClr val="tx1"/>
              </a:solidFill>
            </a:rPr>
            <a:t> </a:t>
          </a:r>
          <a:r>
            <a:rPr lang="en-US" dirty="0" err="1" smtClean="0">
              <a:solidFill>
                <a:schemeClr val="tx1"/>
              </a:solidFill>
            </a:rPr>
            <a:t>dân</a:t>
          </a:r>
          <a:r>
            <a:rPr lang="en-US" dirty="0" smtClean="0">
              <a:solidFill>
                <a:schemeClr val="tx1"/>
              </a:solidFill>
            </a:rPr>
            <a:t> </a:t>
          </a:r>
          <a:r>
            <a:rPr lang="en-US" dirty="0" err="1" smtClean="0">
              <a:solidFill>
                <a:schemeClr val="tx1"/>
              </a:solidFill>
            </a:rPr>
            <a:t>phố</a:t>
          </a:r>
          <a:r>
            <a:rPr lang="en-US" dirty="0" smtClean="0">
              <a:solidFill>
                <a:schemeClr val="tx1"/>
              </a:solidFill>
            </a:rPr>
            <a:t> </a:t>
          </a:r>
          <a:r>
            <a:rPr lang="en-US" dirty="0" err="1" smtClean="0">
              <a:solidFill>
                <a:schemeClr val="tx1"/>
              </a:solidFill>
            </a:rPr>
            <a:t>nơi</a:t>
          </a:r>
          <a:r>
            <a:rPr lang="en-US" dirty="0" smtClean="0">
              <a:solidFill>
                <a:schemeClr val="tx1"/>
              </a:solidFill>
            </a:rPr>
            <a:t> </a:t>
          </a:r>
          <a:r>
            <a:rPr lang="en-US" dirty="0" err="1" smtClean="0">
              <a:solidFill>
                <a:schemeClr val="tx1"/>
              </a:solidFill>
            </a:rPr>
            <a:t>mình</a:t>
          </a:r>
          <a:r>
            <a:rPr lang="en-US" dirty="0" smtClean="0">
              <a:solidFill>
                <a:schemeClr val="tx1"/>
              </a:solidFill>
            </a:rPr>
            <a:t> </a:t>
          </a:r>
          <a:r>
            <a:rPr lang="en-US" dirty="0" err="1" smtClean="0">
              <a:solidFill>
                <a:schemeClr val="tx1"/>
              </a:solidFill>
            </a:rPr>
            <a:t>cư</a:t>
          </a:r>
          <a:r>
            <a:rPr lang="en-US" dirty="0" smtClean="0">
              <a:solidFill>
                <a:schemeClr val="tx1"/>
              </a:solidFill>
            </a:rPr>
            <a:t> </a:t>
          </a:r>
          <a:r>
            <a:rPr lang="en-US" dirty="0" err="1" smtClean="0">
              <a:solidFill>
                <a:schemeClr val="tx1"/>
              </a:solidFill>
            </a:rPr>
            <a:t>trú</a:t>
          </a:r>
          <a:endParaRPr lang="en-US" dirty="0">
            <a:solidFill>
              <a:schemeClr val="tx1"/>
            </a:solidFill>
          </a:endParaRPr>
        </a:p>
      </dgm:t>
    </dgm:pt>
    <dgm:pt modelId="{5A563817-6829-4F90-82B8-7564F2BEA771}" type="parTrans" cxnId="{7031BAA1-C3AD-4D6A-B215-B326940276DF}">
      <dgm:prSet/>
      <dgm:spPr/>
      <dgm:t>
        <a:bodyPr/>
        <a:lstStyle/>
        <a:p>
          <a:endParaRPr lang="en-US"/>
        </a:p>
      </dgm:t>
    </dgm:pt>
    <dgm:pt modelId="{A30C4999-86E7-48BD-A6DA-7291E756EBEA}" type="sibTrans" cxnId="{7031BAA1-C3AD-4D6A-B215-B326940276DF}">
      <dgm:prSet/>
      <dgm:spPr/>
      <dgm:t>
        <a:bodyPr/>
        <a:lstStyle/>
        <a:p>
          <a:endParaRPr lang="en-US"/>
        </a:p>
      </dgm:t>
    </dgm:pt>
    <dgm:pt modelId="{59A08CA4-3128-4298-9616-0A09CD9C7EAD}">
      <dgm:prSet phldrT="[Text]"/>
      <dgm:spPr/>
      <dgm:t>
        <a:bodyPr/>
        <a:lstStyle/>
        <a:p>
          <a:r>
            <a:rPr lang="en-US" dirty="0" err="1">
              <a:solidFill>
                <a:schemeClr val="tx1"/>
              </a:solidFill>
            </a:rPr>
            <a:t>Công</a:t>
          </a:r>
          <a:r>
            <a:rPr lang="en-US" dirty="0">
              <a:solidFill>
                <a:schemeClr val="tx1"/>
              </a:solidFill>
            </a:rPr>
            <a:t> </a:t>
          </a:r>
          <a:r>
            <a:rPr lang="en-US" dirty="0" err="1">
              <a:solidFill>
                <a:schemeClr val="tx1"/>
              </a:solidFill>
            </a:rPr>
            <a:t>khai</a:t>
          </a:r>
          <a:r>
            <a:rPr lang="en-US" dirty="0">
              <a:solidFill>
                <a:schemeClr val="tx1"/>
              </a:solidFill>
            </a:rPr>
            <a:t> </a:t>
          </a:r>
          <a:r>
            <a:rPr lang="en-US" dirty="0" err="1">
              <a:solidFill>
                <a:schemeClr val="tx1"/>
              </a:solidFill>
            </a:rPr>
            <a:t>thông</a:t>
          </a:r>
          <a:r>
            <a:rPr lang="en-US" dirty="0">
              <a:solidFill>
                <a:schemeClr val="tx1"/>
              </a:solidFill>
            </a:rPr>
            <a:t> tin</a:t>
          </a:r>
        </a:p>
      </dgm:t>
    </dgm:pt>
    <dgm:pt modelId="{42A8804A-3483-4F00-8CFE-F246BF19691F}" type="parTrans" cxnId="{05C35F9A-A0D6-45B3-BCAE-73082AF5747A}">
      <dgm:prSet/>
      <dgm:spPr/>
      <dgm:t>
        <a:bodyPr/>
        <a:lstStyle/>
        <a:p>
          <a:endParaRPr lang="en-US">
            <a:solidFill>
              <a:schemeClr val="tx1"/>
            </a:solidFill>
          </a:endParaRPr>
        </a:p>
      </dgm:t>
    </dgm:pt>
    <dgm:pt modelId="{12B7561D-A4D7-4DBB-B865-3DF46B9A42CD}" type="sibTrans" cxnId="{05C35F9A-A0D6-45B3-BCAE-73082AF5747A}">
      <dgm:prSet/>
      <dgm:spPr/>
      <dgm:t>
        <a:bodyPr/>
        <a:lstStyle/>
        <a:p>
          <a:endParaRPr lang="en-US"/>
        </a:p>
      </dgm:t>
    </dgm:pt>
    <dgm:pt modelId="{67A510ED-1C2B-4004-A4A2-31DFF81B3B1E}">
      <dgm:prSet phldrT="[Text]"/>
      <dgm:spPr/>
      <dgm:t>
        <a:bodyPr/>
        <a:lstStyle/>
        <a:p>
          <a:r>
            <a:rPr lang="en-US" dirty="0" err="1">
              <a:solidFill>
                <a:schemeClr val="tx1"/>
              </a:solidFill>
            </a:rPr>
            <a:t>Bàn</a:t>
          </a:r>
          <a:r>
            <a:rPr lang="en-US" dirty="0">
              <a:solidFill>
                <a:schemeClr val="tx1"/>
              </a:solidFill>
            </a:rPr>
            <a:t> </a:t>
          </a:r>
          <a:r>
            <a:rPr lang="en-US" dirty="0" err="1">
              <a:solidFill>
                <a:schemeClr val="tx1"/>
              </a:solidFill>
            </a:rPr>
            <a:t>và</a:t>
          </a:r>
          <a:r>
            <a:rPr lang="en-US" dirty="0">
              <a:solidFill>
                <a:schemeClr val="tx1"/>
              </a:solidFill>
            </a:rPr>
            <a:t/>
          </a:r>
          <a:br>
            <a:rPr lang="en-US" dirty="0">
              <a:solidFill>
                <a:schemeClr val="tx1"/>
              </a:solidFill>
            </a:rPr>
          </a:br>
          <a:r>
            <a:rPr lang="en-US" dirty="0">
              <a:solidFill>
                <a:schemeClr val="tx1"/>
              </a:solidFill>
            </a:rPr>
            <a:t> </a:t>
          </a:r>
          <a:r>
            <a:rPr lang="en-US" dirty="0" err="1">
              <a:solidFill>
                <a:schemeClr val="tx1"/>
              </a:solidFill>
            </a:rPr>
            <a:t>quyết</a:t>
          </a:r>
          <a:r>
            <a:rPr lang="en-US" dirty="0">
              <a:solidFill>
                <a:schemeClr val="tx1"/>
              </a:solidFill>
            </a:rPr>
            <a:t> </a:t>
          </a:r>
          <a:r>
            <a:rPr lang="en-US" dirty="0" err="1">
              <a:solidFill>
                <a:schemeClr val="tx1"/>
              </a:solidFill>
            </a:rPr>
            <a:t>định</a:t>
          </a:r>
          <a:endParaRPr lang="en-US" dirty="0">
            <a:solidFill>
              <a:schemeClr val="tx1"/>
            </a:solidFill>
          </a:endParaRPr>
        </a:p>
      </dgm:t>
    </dgm:pt>
    <dgm:pt modelId="{21244287-9303-4FE5-9F0C-FDCE836B6423}" type="parTrans" cxnId="{84B4047A-59BE-4D07-9A40-ADE8452721AE}">
      <dgm:prSet/>
      <dgm:spPr/>
      <dgm:t>
        <a:bodyPr/>
        <a:lstStyle/>
        <a:p>
          <a:endParaRPr lang="en-US">
            <a:solidFill>
              <a:schemeClr val="tx1"/>
            </a:solidFill>
          </a:endParaRPr>
        </a:p>
      </dgm:t>
    </dgm:pt>
    <dgm:pt modelId="{3B7797CF-61EA-456E-BC31-A1E58FDED7FC}" type="sibTrans" cxnId="{84B4047A-59BE-4D07-9A40-ADE8452721AE}">
      <dgm:prSet/>
      <dgm:spPr/>
      <dgm:t>
        <a:bodyPr/>
        <a:lstStyle/>
        <a:p>
          <a:endParaRPr lang="en-US"/>
        </a:p>
      </dgm:t>
    </dgm:pt>
    <dgm:pt modelId="{FD6ED8CB-C53F-4F98-8B13-25836B84FC12}">
      <dgm:prSet phldrT="[Text]"/>
      <dgm:spPr/>
      <dgm:t>
        <a:bodyPr/>
        <a:lstStyle/>
        <a:p>
          <a:r>
            <a:rPr lang="en-US" dirty="0" err="1">
              <a:solidFill>
                <a:schemeClr val="tx1"/>
              </a:solidFill>
            </a:rPr>
            <a:t>Tham</a:t>
          </a:r>
          <a:r>
            <a:rPr lang="en-US" dirty="0">
              <a:solidFill>
                <a:schemeClr val="tx1"/>
              </a:solidFill>
            </a:rPr>
            <a:t> </a:t>
          </a:r>
          <a:r>
            <a:rPr lang="en-US" dirty="0" err="1">
              <a:solidFill>
                <a:schemeClr val="tx1"/>
              </a:solidFill>
            </a:rPr>
            <a:t>gia</a:t>
          </a:r>
          <a:r>
            <a:rPr lang="en-US" dirty="0">
              <a:solidFill>
                <a:schemeClr val="tx1"/>
              </a:solidFill>
            </a:rPr>
            <a:t/>
          </a:r>
          <a:br>
            <a:rPr lang="en-US" dirty="0">
              <a:solidFill>
                <a:schemeClr val="tx1"/>
              </a:solidFill>
            </a:rPr>
          </a:br>
          <a:r>
            <a:rPr lang="en-US" dirty="0">
              <a:solidFill>
                <a:schemeClr val="tx1"/>
              </a:solidFill>
            </a:rPr>
            <a:t> ý </a:t>
          </a:r>
          <a:r>
            <a:rPr lang="en-US" dirty="0" err="1">
              <a:solidFill>
                <a:schemeClr val="tx1"/>
              </a:solidFill>
            </a:rPr>
            <a:t>kiến</a:t>
          </a:r>
          <a:endParaRPr lang="en-US" dirty="0">
            <a:solidFill>
              <a:schemeClr val="tx1"/>
            </a:solidFill>
          </a:endParaRPr>
        </a:p>
      </dgm:t>
    </dgm:pt>
    <dgm:pt modelId="{0F740915-7F94-409B-9200-AFE5B2A45B34}" type="parTrans" cxnId="{21A96768-FA00-425E-9DFB-C3175550BAE7}">
      <dgm:prSet/>
      <dgm:spPr/>
      <dgm:t>
        <a:bodyPr/>
        <a:lstStyle/>
        <a:p>
          <a:endParaRPr lang="en-US">
            <a:solidFill>
              <a:schemeClr val="tx1"/>
            </a:solidFill>
          </a:endParaRPr>
        </a:p>
      </dgm:t>
    </dgm:pt>
    <dgm:pt modelId="{7CFB093E-62D3-4F1F-9369-FAC518A8E26A}" type="sibTrans" cxnId="{21A96768-FA00-425E-9DFB-C3175550BAE7}">
      <dgm:prSet/>
      <dgm:spPr/>
      <dgm:t>
        <a:bodyPr/>
        <a:lstStyle/>
        <a:p>
          <a:endParaRPr lang="en-US"/>
        </a:p>
      </dgm:t>
    </dgm:pt>
    <dgm:pt modelId="{3AF52295-BE48-4118-BF1F-B8DD2564E192}">
      <dgm:prSet phldrT="[Text]"/>
      <dgm:spPr/>
      <dgm:t>
        <a:bodyPr/>
        <a:lstStyle/>
        <a:p>
          <a:r>
            <a:rPr lang="en-US" dirty="0" err="1">
              <a:solidFill>
                <a:schemeClr val="tx1"/>
              </a:solidFill>
            </a:rPr>
            <a:t>Kiểm</a:t>
          </a:r>
          <a:r>
            <a:rPr lang="en-US" dirty="0">
              <a:solidFill>
                <a:schemeClr val="tx1"/>
              </a:solidFill>
            </a:rPr>
            <a:t> </a:t>
          </a:r>
          <a:r>
            <a:rPr lang="en-US" dirty="0" err="1">
              <a:solidFill>
                <a:schemeClr val="tx1"/>
              </a:solidFill>
            </a:rPr>
            <a:t>tra</a:t>
          </a:r>
          <a:r>
            <a:rPr lang="en-US" dirty="0">
              <a:solidFill>
                <a:schemeClr val="tx1"/>
              </a:solidFill>
            </a:rPr>
            <a:t>, </a:t>
          </a:r>
          <a:br>
            <a:rPr lang="en-US" dirty="0">
              <a:solidFill>
                <a:schemeClr val="tx1"/>
              </a:solidFill>
            </a:rPr>
          </a:br>
          <a:r>
            <a:rPr lang="en-US" dirty="0" err="1">
              <a:solidFill>
                <a:schemeClr val="tx1"/>
              </a:solidFill>
            </a:rPr>
            <a:t>giám</a:t>
          </a:r>
          <a:r>
            <a:rPr lang="en-US" dirty="0">
              <a:solidFill>
                <a:schemeClr val="tx1"/>
              </a:solidFill>
            </a:rPr>
            <a:t> </a:t>
          </a:r>
          <a:r>
            <a:rPr lang="en-US" dirty="0" err="1">
              <a:solidFill>
                <a:schemeClr val="tx1"/>
              </a:solidFill>
            </a:rPr>
            <a:t>sát</a:t>
          </a:r>
          <a:endParaRPr lang="en-US" dirty="0">
            <a:solidFill>
              <a:schemeClr val="tx1"/>
            </a:solidFill>
          </a:endParaRPr>
        </a:p>
      </dgm:t>
    </dgm:pt>
    <dgm:pt modelId="{E76D188B-453C-4D03-80CB-83AF83809B5D}" type="parTrans" cxnId="{C21C488B-720E-42ED-A1FE-7DCAC7FAC125}">
      <dgm:prSet/>
      <dgm:spPr/>
      <dgm:t>
        <a:bodyPr/>
        <a:lstStyle/>
        <a:p>
          <a:endParaRPr lang="en-US">
            <a:solidFill>
              <a:schemeClr val="tx1"/>
            </a:solidFill>
          </a:endParaRPr>
        </a:p>
      </dgm:t>
    </dgm:pt>
    <dgm:pt modelId="{54671AA9-CAD2-4D14-91B3-FCA8B8259405}" type="sibTrans" cxnId="{C21C488B-720E-42ED-A1FE-7DCAC7FAC125}">
      <dgm:prSet/>
      <dgm:spPr/>
      <dgm:t>
        <a:bodyPr/>
        <a:lstStyle/>
        <a:p>
          <a:endParaRPr lang="en-US"/>
        </a:p>
      </dgm:t>
    </dgm:pt>
    <dgm:pt modelId="{691B4C61-5F11-4431-AFF7-7892FA575FA1}" type="pres">
      <dgm:prSet presAssocID="{2DDC1F75-141D-4B08-9ECA-9ADD43D40CF3}" presName="hierChild1" presStyleCnt="0">
        <dgm:presLayoutVars>
          <dgm:orgChart val="1"/>
          <dgm:chPref val="1"/>
          <dgm:dir/>
          <dgm:animOne val="branch"/>
          <dgm:animLvl val="lvl"/>
          <dgm:resizeHandles/>
        </dgm:presLayoutVars>
      </dgm:prSet>
      <dgm:spPr/>
      <dgm:t>
        <a:bodyPr/>
        <a:lstStyle/>
        <a:p>
          <a:endParaRPr lang="en-US"/>
        </a:p>
      </dgm:t>
    </dgm:pt>
    <dgm:pt modelId="{C8622269-AB89-48B3-BB4B-268C35AA1211}" type="pres">
      <dgm:prSet presAssocID="{4FCD5551-5D82-4972-BE9F-9ECBECB4938C}" presName="hierRoot1" presStyleCnt="0">
        <dgm:presLayoutVars>
          <dgm:hierBranch val="init"/>
        </dgm:presLayoutVars>
      </dgm:prSet>
      <dgm:spPr/>
    </dgm:pt>
    <dgm:pt modelId="{0D255DFE-3663-4854-BEB3-2B2227E9CA13}" type="pres">
      <dgm:prSet presAssocID="{4FCD5551-5D82-4972-BE9F-9ECBECB4938C}" presName="rootComposite1" presStyleCnt="0"/>
      <dgm:spPr/>
    </dgm:pt>
    <dgm:pt modelId="{E3C64EC7-F74D-44D9-8006-6F07761FC1FA}" type="pres">
      <dgm:prSet presAssocID="{4FCD5551-5D82-4972-BE9F-9ECBECB4938C}" presName="rootText1" presStyleLbl="node0" presStyleIdx="0" presStyleCnt="1" custScaleX="233760" custScaleY="257751">
        <dgm:presLayoutVars>
          <dgm:chPref val="3"/>
        </dgm:presLayoutVars>
      </dgm:prSet>
      <dgm:spPr/>
      <dgm:t>
        <a:bodyPr/>
        <a:lstStyle/>
        <a:p>
          <a:endParaRPr lang="en-US"/>
        </a:p>
      </dgm:t>
    </dgm:pt>
    <dgm:pt modelId="{8704F6D0-6B47-4991-BF09-125815B41727}" type="pres">
      <dgm:prSet presAssocID="{4FCD5551-5D82-4972-BE9F-9ECBECB4938C}" presName="rootConnector1" presStyleLbl="node1" presStyleIdx="0" presStyleCnt="0"/>
      <dgm:spPr/>
      <dgm:t>
        <a:bodyPr/>
        <a:lstStyle/>
        <a:p>
          <a:endParaRPr lang="en-US"/>
        </a:p>
      </dgm:t>
    </dgm:pt>
    <dgm:pt modelId="{AA1208A9-75AE-4F73-891B-2AB8857F4D48}" type="pres">
      <dgm:prSet presAssocID="{4FCD5551-5D82-4972-BE9F-9ECBECB4938C}" presName="hierChild2" presStyleCnt="0"/>
      <dgm:spPr/>
    </dgm:pt>
    <dgm:pt modelId="{EF541751-671E-48D1-BA40-AA7307FA2EFC}" type="pres">
      <dgm:prSet presAssocID="{42A8804A-3483-4F00-8CFE-F246BF19691F}" presName="Name37" presStyleLbl="parChTrans1D2" presStyleIdx="0" presStyleCnt="4"/>
      <dgm:spPr/>
      <dgm:t>
        <a:bodyPr/>
        <a:lstStyle/>
        <a:p>
          <a:endParaRPr lang="en-US"/>
        </a:p>
      </dgm:t>
    </dgm:pt>
    <dgm:pt modelId="{0D9A0B64-9BD9-4B89-A694-56ECA2148974}" type="pres">
      <dgm:prSet presAssocID="{59A08CA4-3128-4298-9616-0A09CD9C7EAD}" presName="hierRoot2" presStyleCnt="0">
        <dgm:presLayoutVars>
          <dgm:hierBranch val="init"/>
        </dgm:presLayoutVars>
      </dgm:prSet>
      <dgm:spPr/>
    </dgm:pt>
    <dgm:pt modelId="{2AEB7DBB-413C-455A-AF0B-FD398B590ED2}" type="pres">
      <dgm:prSet presAssocID="{59A08CA4-3128-4298-9616-0A09CD9C7EAD}" presName="rootComposite" presStyleCnt="0"/>
      <dgm:spPr/>
    </dgm:pt>
    <dgm:pt modelId="{4FD977C4-CA27-4C34-B1E0-EE36F786B84D}" type="pres">
      <dgm:prSet presAssocID="{59A08CA4-3128-4298-9616-0A09CD9C7EAD}" presName="rootText" presStyleLbl="node2" presStyleIdx="0" presStyleCnt="4">
        <dgm:presLayoutVars>
          <dgm:chPref val="3"/>
        </dgm:presLayoutVars>
      </dgm:prSet>
      <dgm:spPr/>
      <dgm:t>
        <a:bodyPr/>
        <a:lstStyle/>
        <a:p>
          <a:endParaRPr lang="en-US"/>
        </a:p>
      </dgm:t>
    </dgm:pt>
    <dgm:pt modelId="{426127E5-05CB-4113-B569-DE4FD4643F76}" type="pres">
      <dgm:prSet presAssocID="{59A08CA4-3128-4298-9616-0A09CD9C7EAD}" presName="rootConnector" presStyleLbl="node2" presStyleIdx="0" presStyleCnt="4"/>
      <dgm:spPr/>
      <dgm:t>
        <a:bodyPr/>
        <a:lstStyle/>
        <a:p>
          <a:endParaRPr lang="en-US"/>
        </a:p>
      </dgm:t>
    </dgm:pt>
    <dgm:pt modelId="{A93A8EA0-D47D-4A10-8D32-A5465290FD41}" type="pres">
      <dgm:prSet presAssocID="{59A08CA4-3128-4298-9616-0A09CD9C7EAD}" presName="hierChild4" presStyleCnt="0"/>
      <dgm:spPr/>
    </dgm:pt>
    <dgm:pt modelId="{9C57FADD-114D-4074-AD21-FD756E9D5420}" type="pres">
      <dgm:prSet presAssocID="{59A08CA4-3128-4298-9616-0A09CD9C7EAD}" presName="hierChild5" presStyleCnt="0"/>
      <dgm:spPr/>
    </dgm:pt>
    <dgm:pt modelId="{A7FFDE77-F246-4741-9534-0A665A6D5AC9}" type="pres">
      <dgm:prSet presAssocID="{21244287-9303-4FE5-9F0C-FDCE836B6423}" presName="Name37" presStyleLbl="parChTrans1D2" presStyleIdx="1" presStyleCnt="4"/>
      <dgm:spPr/>
      <dgm:t>
        <a:bodyPr/>
        <a:lstStyle/>
        <a:p>
          <a:endParaRPr lang="en-US"/>
        </a:p>
      </dgm:t>
    </dgm:pt>
    <dgm:pt modelId="{F057A019-1010-4DB7-8591-1153EBD19B1D}" type="pres">
      <dgm:prSet presAssocID="{67A510ED-1C2B-4004-A4A2-31DFF81B3B1E}" presName="hierRoot2" presStyleCnt="0">
        <dgm:presLayoutVars>
          <dgm:hierBranch val="init"/>
        </dgm:presLayoutVars>
      </dgm:prSet>
      <dgm:spPr/>
    </dgm:pt>
    <dgm:pt modelId="{E1F17A97-4005-49DF-8FCB-348C3F13686F}" type="pres">
      <dgm:prSet presAssocID="{67A510ED-1C2B-4004-A4A2-31DFF81B3B1E}" presName="rootComposite" presStyleCnt="0"/>
      <dgm:spPr/>
    </dgm:pt>
    <dgm:pt modelId="{F5B07440-EE96-4129-8A59-701F4B28E383}" type="pres">
      <dgm:prSet presAssocID="{67A510ED-1C2B-4004-A4A2-31DFF81B3B1E}" presName="rootText" presStyleLbl="node2" presStyleIdx="1" presStyleCnt="4">
        <dgm:presLayoutVars>
          <dgm:chPref val="3"/>
        </dgm:presLayoutVars>
      </dgm:prSet>
      <dgm:spPr/>
      <dgm:t>
        <a:bodyPr/>
        <a:lstStyle/>
        <a:p>
          <a:endParaRPr lang="en-US"/>
        </a:p>
      </dgm:t>
    </dgm:pt>
    <dgm:pt modelId="{6A762026-E18F-4397-A1E6-E3B9309E20EC}" type="pres">
      <dgm:prSet presAssocID="{67A510ED-1C2B-4004-A4A2-31DFF81B3B1E}" presName="rootConnector" presStyleLbl="node2" presStyleIdx="1" presStyleCnt="4"/>
      <dgm:spPr/>
      <dgm:t>
        <a:bodyPr/>
        <a:lstStyle/>
        <a:p>
          <a:endParaRPr lang="en-US"/>
        </a:p>
      </dgm:t>
    </dgm:pt>
    <dgm:pt modelId="{FF4C1742-3286-4BA6-A832-3E5B172ACC75}" type="pres">
      <dgm:prSet presAssocID="{67A510ED-1C2B-4004-A4A2-31DFF81B3B1E}" presName="hierChild4" presStyleCnt="0"/>
      <dgm:spPr/>
    </dgm:pt>
    <dgm:pt modelId="{67DE7D07-EB39-4D91-924E-6AD109AAB298}" type="pres">
      <dgm:prSet presAssocID="{67A510ED-1C2B-4004-A4A2-31DFF81B3B1E}" presName="hierChild5" presStyleCnt="0"/>
      <dgm:spPr/>
    </dgm:pt>
    <dgm:pt modelId="{84DCCBBC-11F5-4BB1-BA13-7AC0E42BC8D6}" type="pres">
      <dgm:prSet presAssocID="{0F740915-7F94-409B-9200-AFE5B2A45B34}" presName="Name37" presStyleLbl="parChTrans1D2" presStyleIdx="2" presStyleCnt="4"/>
      <dgm:spPr/>
      <dgm:t>
        <a:bodyPr/>
        <a:lstStyle/>
        <a:p>
          <a:endParaRPr lang="en-US"/>
        </a:p>
      </dgm:t>
    </dgm:pt>
    <dgm:pt modelId="{4E29794E-B285-464D-BC7B-D6099C357DFB}" type="pres">
      <dgm:prSet presAssocID="{FD6ED8CB-C53F-4F98-8B13-25836B84FC12}" presName="hierRoot2" presStyleCnt="0">
        <dgm:presLayoutVars>
          <dgm:hierBranch val="init"/>
        </dgm:presLayoutVars>
      </dgm:prSet>
      <dgm:spPr/>
    </dgm:pt>
    <dgm:pt modelId="{58BEF334-274D-4789-A5AA-0A7C52533204}" type="pres">
      <dgm:prSet presAssocID="{FD6ED8CB-C53F-4F98-8B13-25836B84FC12}" presName="rootComposite" presStyleCnt="0"/>
      <dgm:spPr/>
    </dgm:pt>
    <dgm:pt modelId="{BF88F22C-58E5-4112-854E-320712907E8F}" type="pres">
      <dgm:prSet presAssocID="{FD6ED8CB-C53F-4F98-8B13-25836B84FC12}" presName="rootText" presStyleLbl="node2" presStyleIdx="2" presStyleCnt="4">
        <dgm:presLayoutVars>
          <dgm:chPref val="3"/>
        </dgm:presLayoutVars>
      </dgm:prSet>
      <dgm:spPr/>
      <dgm:t>
        <a:bodyPr/>
        <a:lstStyle/>
        <a:p>
          <a:endParaRPr lang="en-US"/>
        </a:p>
      </dgm:t>
    </dgm:pt>
    <dgm:pt modelId="{CBFE4E4C-ACF3-4F77-911C-C447E0443409}" type="pres">
      <dgm:prSet presAssocID="{FD6ED8CB-C53F-4F98-8B13-25836B84FC12}" presName="rootConnector" presStyleLbl="node2" presStyleIdx="2" presStyleCnt="4"/>
      <dgm:spPr/>
      <dgm:t>
        <a:bodyPr/>
        <a:lstStyle/>
        <a:p>
          <a:endParaRPr lang="en-US"/>
        </a:p>
      </dgm:t>
    </dgm:pt>
    <dgm:pt modelId="{5A89F0D7-0C99-423C-B784-69736F436C3F}" type="pres">
      <dgm:prSet presAssocID="{FD6ED8CB-C53F-4F98-8B13-25836B84FC12}" presName="hierChild4" presStyleCnt="0"/>
      <dgm:spPr/>
    </dgm:pt>
    <dgm:pt modelId="{51217C9D-DDCB-493B-8AC2-87332DCBE6EE}" type="pres">
      <dgm:prSet presAssocID="{FD6ED8CB-C53F-4F98-8B13-25836B84FC12}" presName="hierChild5" presStyleCnt="0"/>
      <dgm:spPr/>
    </dgm:pt>
    <dgm:pt modelId="{E21B5DE2-0EF2-4E53-9752-A1FADB29E0BC}" type="pres">
      <dgm:prSet presAssocID="{E76D188B-453C-4D03-80CB-83AF83809B5D}" presName="Name37" presStyleLbl="parChTrans1D2" presStyleIdx="3" presStyleCnt="4"/>
      <dgm:spPr/>
      <dgm:t>
        <a:bodyPr/>
        <a:lstStyle/>
        <a:p>
          <a:endParaRPr lang="en-US"/>
        </a:p>
      </dgm:t>
    </dgm:pt>
    <dgm:pt modelId="{4A47D85D-F906-4C20-812F-156268FBFA2B}" type="pres">
      <dgm:prSet presAssocID="{3AF52295-BE48-4118-BF1F-B8DD2564E192}" presName="hierRoot2" presStyleCnt="0">
        <dgm:presLayoutVars>
          <dgm:hierBranch val="init"/>
        </dgm:presLayoutVars>
      </dgm:prSet>
      <dgm:spPr/>
    </dgm:pt>
    <dgm:pt modelId="{DC22280C-AA5D-431C-8C13-046ED6D0016B}" type="pres">
      <dgm:prSet presAssocID="{3AF52295-BE48-4118-BF1F-B8DD2564E192}" presName="rootComposite" presStyleCnt="0"/>
      <dgm:spPr/>
    </dgm:pt>
    <dgm:pt modelId="{CBB02261-298B-422C-A1B9-F91D540E629C}" type="pres">
      <dgm:prSet presAssocID="{3AF52295-BE48-4118-BF1F-B8DD2564E192}" presName="rootText" presStyleLbl="node2" presStyleIdx="3" presStyleCnt="4">
        <dgm:presLayoutVars>
          <dgm:chPref val="3"/>
        </dgm:presLayoutVars>
      </dgm:prSet>
      <dgm:spPr/>
      <dgm:t>
        <a:bodyPr/>
        <a:lstStyle/>
        <a:p>
          <a:endParaRPr lang="en-US"/>
        </a:p>
      </dgm:t>
    </dgm:pt>
    <dgm:pt modelId="{27CA7A4E-9043-4EFC-8965-5127037EC112}" type="pres">
      <dgm:prSet presAssocID="{3AF52295-BE48-4118-BF1F-B8DD2564E192}" presName="rootConnector" presStyleLbl="node2" presStyleIdx="3" presStyleCnt="4"/>
      <dgm:spPr/>
      <dgm:t>
        <a:bodyPr/>
        <a:lstStyle/>
        <a:p>
          <a:endParaRPr lang="en-US"/>
        </a:p>
      </dgm:t>
    </dgm:pt>
    <dgm:pt modelId="{7706EECE-5832-4756-8700-1BB6AD63B270}" type="pres">
      <dgm:prSet presAssocID="{3AF52295-BE48-4118-BF1F-B8DD2564E192}" presName="hierChild4" presStyleCnt="0"/>
      <dgm:spPr/>
    </dgm:pt>
    <dgm:pt modelId="{2382EA00-D17E-4845-A810-1B5526C7D00A}" type="pres">
      <dgm:prSet presAssocID="{3AF52295-BE48-4118-BF1F-B8DD2564E192}" presName="hierChild5" presStyleCnt="0"/>
      <dgm:spPr/>
    </dgm:pt>
    <dgm:pt modelId="{66C1FF99-550F-4140-B714-7CED94608DED}" type="pres">
      <dgm:prSet presAssocID="{4FCD5551-5D82-4972-BE9F-9ECBECB4938C}" presName="hierChild3" presStyleCnt="0"/>
      <dgm:spPr/>
    </dgm:pt>
  </dgm:ptLst>
  <dgm:cxnLst>
    <dgm:cxn modelId="{05C35F9A-A0D6-45B3-BCAE-73082AF5747A}" srcId="{4FCD5551-5D82-4972-BE9F-9ECBECB4938C}" destId="{59A08CA4-3128-4298-9616-0A09CD9C7EAD}" srcOrd="0" destOrd="0" parTransId="{42A8804A-3483-4F00-8CFE-F246BF19691F}" sibTransId="{12B7561D-A4D7-4DBB-B865-3DF46B9A42CD}"/>
    <dgm:cxn modelId="{603B12E8-2BA6-4EB2-9BFA-5BECFA170F50}" type="presOf" srcId="{59A08CA4-3128-4298-9616-0A09CD9C7EAD}" destId="{426127E5-05CB-4113-B569-DE4FD4643F76}" srcOrd="1" destOrd="0" presId="urn:microsoft.com/office/officeart/2005/8/layout/orgChart1#2"/>
    <dgm:cxn modelId="{9FA9E379-E63B-49C1-9CB9-579FBE8BA61A}" type="presOf" srcId="{FD6ED8CB-C53F-4F98-8B13-25836B84FC12}" destId="{BF88F22C-58E5-4112-854E-320712907E8F}" srcOrd="0" destOrd="0" presId="urn:microsoft.com/office/officeart/2005/8/layout/orgChart1#2"/>
    <dgm:cxn modelId="{C21C488B-720E-42ED-A1FE-7DCAC7FAC125}" srcId="{4FCD5551-5D82-4972-BE9F-9ECBECB4938C}" destId="{3AF52295-BE48-4118-BF1F-B8DD2564E192}" srcOrd="3" destOrd="0" parTransId="{E76D188B-453C-4D03-80CB-83AF83809B5D}" sibTransId="{54671AA9-CAD2-4D14-91B3-FCA8B8259405}"/>
    <dgm:cxn modelId="{B425F0F2-1DCF-44C2-BBEC-1487006E4B38}" type="presOf" srcId="{FD6ED8CB-C53F-4F98-8B13-25836B84FC12}" destId="{CBFE4E4C-ACF3-4F77-911C-C447E0443409}" srcOrd="1" destOrd="0" presId="urn:microsoft.com/office/officeart/2005/8/layout/orgChart1#2"/>
    <dgm:cxn modelId="{CD960A26-ABCD-4E83-B45D-0483DE447306}" type="presOf" srcId="{3AF52295-BE48-4118-BF1F-B8DD2564E192}" destId="{27CA7A4E-9043-4EFC-8965-5127037EC112}" srcOrd="1" destOrd="0" presId="urn:microsoft.com/office/officeart/2005/8/layout/orgChart1#2"/>
    <dgm:cxn modelId="{350A4C2F-FBB2-4912-902E-13925D7D44A4}" type="presOf" srcId="{0F740915-7F94-409B-9200-AFE5B2A45B34}" destId="{84DCCBBC-11F5-4BB1-BA13-7AC0E42BC8D6}" srcOrd="0" destOrd="0" presId="urn:microsoft.com/office/officeart/2005/8/layout/orgChart1#2"/>
    <dgm:cxn modelId="{7031BAA1-C3AD-4D6A-B215-B326940276DF}" srcId="{2DDC1F75-141D-4B08-9ECA-9ADD43D40CF3}" destId="{4FCD5551-5D82-4972-BE9F-9ECBECB4938C}" srcOrd="0" destOrd="0" parTransId="{5A563817-6829-4F90-82B8-7564F2BEA771}" sibTransId="{A30C4999-86E7-48BD-A6DA-7291E756EBEA}"/>
    <dgm:cxn modelId="{84B4047A-59BE-4D07-9A40-ADE8452721AE}" srcId="{4FCD5551-5D82-4972-BE9F-9ECBECB4938C}" destId="{67A510ED-1C2B-4004-A4A2-31DFF81B3B1E}" srcOrd="1" destOrd="0" parTransId="{21244287-9303-4FE5-9F0C-FDCE836B6423}" sibTransId="{3B7797CF-61EA-456E-BC31-A1E58FDED7FC}"/>
    <dgm:cxn modelId="{E27C9A68-3974-477B-A447-9E6A7794A0A0}" type="presOf" srcId="{59A08CA4-3128-4298-9616-0A09CD9C7EAD}" destId="{4FD977C4-CA27-4C34-B1E0-EE36F786B84D}" srcOrd="0" destOrd="0" presId="urn:microsoft.com/office/officeart/2005/8/layout/orgChart1#2"/>
    <dgm:cxn modelId="{3262243E-0A02-4D94-BD28-BECE7BF43A37}" type="presOf" srcId="{42A8804A-3483-4F00-8CFE-F246BF19691F}" destId="{EF541751-671E-48D1-BA40-AA7307FA2EFC}" srcOrd="0" destOrd="0" presId="urn:microsoft.com/office/officeart/2005/8/layout/orgChart1#2"/>
    <dgm:cxn modelId="{B1B6E3CF-DB40-4E0D-950A-C46167B68258}" type="presOf" srcId="{67A510ED-1C2B-4004-A4A2-31DFF81B3B1E}" destId="{6A762026-E18F-4397-A1E6-E3B9309E20EC}" srcOrd="1" destOrd="0" presId="urn:microsoft.com/office/officeart/2005/8/layout/orgChart1#2"/>
    <dgm:cxn modelId="{B6823D73-78FB-496D-97CD-3E1AFD852462}" type="presOf" srcId="{E76D188B-453C-4D03-80CB-83AF83809B5D}" destId="{E21B5DE2-0EF2-4E53-9752-A1FADB29E0BC}" srcOrd="0" destOrd="0" presId="urn:microsoft.com/office/officeart/2005/8/layout/orgChart1#2"/>
    <dgm:cxn modelId="{DDD64638-7C5E-4390-9D4D-31A84307780F}" type="presOf" srcId="{21244287-9303-4FE5-9F0C-FDCE836B6423}" destId="{A7FFDE77-F246-4741-9534-0A665A6D5AC9}" srcOrd="0" destOrd="0" presId="urn:microsoft.com/office/officeart/2005/8/layout/orgChart1#2"/>
    <dgm:cxn modelId="{001E191B-B28A-4C55-9377-BCB31B0980EC}" type="presOf" srcId="{4FCD5551-5D82-4972-BE9F-9ECBECB4938C}" destId="{8704F6D0-6B47-4991-BF09-125815B41727}" srcOrd="1" destOrd="0" presId="urn:microsoft.com/office/officeart/2005/8/layout/orgChart1#2"/>
    <dgm:cxn modelId="{65759243-7968-4744-9608-907AFCFECCF7}" type="presOf" srcId="{67A510ED-1C2B-4004-A4A2-31DFF81B3B1E}" destId="{F5B07440-EE96-4129-8A59-701F4B28E383}" srcOrd="0" destOrd="0" presId="urn:microsoft.com/office/officeart/2005/8/layout/orgChart1#2"/>
    <dgm:cxn modelId="{0F841B32-B58D-4C15-829A-CC09909AA34A}" type="presOf" srcId="{4FCD5551-5D82-4972-BE9F-9ECBECB4938C}" destId="{E3C64EC7-F74D-44D9-8006-6F07761FC1FA}" srcOrd="0" destOrd="0" presId="urn:microsoft.com/office/officeart/2005/8/layout/orgChart1#2"/>
    <dgm:cxn modelId="{A3245036-F6AE-4CAD-92DD-1C4EDE76B46D}" type="presOf" srcId="{3AF52295-BE48-4118-BF1F-B8DD2564E192}" destId="{CBB02261-298B-422C-A1B9-F91D540E629C}" srcOrd="0" destOrd="0" presId="urn:microsoft.com/office/officeart/2005/8/layout/orgChart1#2"/>
    <dgm:cxn modelId="{21A96768-FA00-425E-9DFB-C3175550BAE7}" srcId="{4FCD5551-5D82-4972-BE9F-9ECBECB4938C}" destId="{FD6ED8CB-C53F-4F98-8B13-25836B84FC12}" srcOrd="2" destOrd="0" parTransId="{0F740915-7F94-409B-9200-AFE5B2A45B34}" sibTransId="{7CFB093E-62D3-4F1F-9369-FAC518A8E26A}"/>
    <dgm:cxn modelId="{507D6247-3416-4556-9821-99434FC1A40E}" type="presOf" srcId="{2DDC1F75-141D-4B08-9ECA-9ADD43D40CF3}" destId="{691B4C61-5F11-4431-AFF7-7892FA575FA1}" srcOrd="0" destOrd="0" presId="urn:microsoft.com/office/officeart/2005/8/layout/orgChart1#2"/>
    <dgm:cxn modelId="{23EB6F5C-F3F7-40CF-9A6A-201E8984931D}" type="presParOf" srcId="{691B4C61-5F11-4431-AFF7-7892FA575FA1}" destId="{C8622269-AB89-48B3-BB4B-268C35AA1211}" srcOrd="0" destOrd="0" presId="urn:microsoft.com/office/officeart/2005/8/layout/orgChart1#2"/>
    <dgm:cxn modelId="{BE6E0558-31D9-42EC-B52E-3DFB6F0E086F}" type="presParOf" srcId="{C8622269-AB89-48B3-BB4B-268C35AA1211}" destId="{0D255DFE-3663-4854-BEB3-2B2227E9CA13}" srcOrd="0" destOrd="0" presId="urn:microsoft.com/office/officeart/2005/8/layout/orgChart1#2"/>
    <dgm:cxn modelId="{B734C013-1D75-454F-BD01-63256BCA00F7}" type="presParOf" srcId="{0D255DFE-3663-4854-BEB3-2B2227E9CA13}" destId="{E3C64EC7-F74D-44D9-8006-6F07761FC1FA}" srcOrd="0" destOrd="0" presId="urn:microsoft.com/office/officeart/2005/8/layout/orgChart1#2"/>
    <dgm:cxn modelId="{DE8555D8-F373-4AA2-BEF8-8DDA80C0BD80}" type="presParOf" srcId="{0D255DFE-3663-4854-BEB3-2B2227E9CA13}" destId="{8704F6D0-6B47-4991-BF09-125815B41727}" srcOrd="1" destOrd="0" presId="urn:microsoft.com/office/officeart/2005/8/layout/orgChart1#2"/>
    <dgm:cxn modelId="{DD2F2DF8-E865-47B7-91AF-36A26FD341F7}" type="presParOf" srcId="{C8622269-AB89-48B3-BB4B-268C35AA1211}" destId="{AA1208A9-75AE-4F73-891B-2AB8857F4D48}" srcOrd="1" destOrd="0" presId="urn:microsoft.com/office/officeart/2005/8/layout/orgChart1#2"/>
    <dgm:cxn modelId="{B9F5B34F-9D2E-4CA5-8660-6CE668660A93}" type="presParOf" srcId="{AA1208A9-75AE-4F73-891B-2AB8857F4D48}" destId="{EF541751-671E-48D1-BA40-AA7307FA2EFC}" srcOrd="0" destOrd="0" presId="urn:microsoft.com/office/officeart/2005/8/layout/orgChart1#2"/>
    <dgm:cxn modelId="{1EDDE19C-F607-4C7C-A18B-8B477CD76839}" type="presParOf" srcId="{AA1208A9-75AE-4F73-891B-2AB8857F4D48}" destId="{0D9A0B64-9BD9-4B89-A694-56ECA2148974}" srcOrd="1" destOrd="0" presId="urn:microsoft.com/office/officeart/2005/8/layout/orgChart1#2"/>
    <dgm:cxn modelId="{D5A0C58D-7959-4637-83FA-F0CF2C8429E1}" type="presParOf" srcId="{0D9A0B64-9BD9-4B89-A694-56ECA2148974}" destId="{2AEB7DBB-413C-455A-AF0B-FD398B590ED2}" srcOrd="0" destOrd="0" presId="urn:microsoft.com/office/officeart/2005/8/layout/orgChart1#2"/>
    <dgm:cxn modelId="{A16C1EAC-F2D7-4A9C-8C62-DDA5C3B67AD8}" type="presParOf" srcId="{2AEB7DBB-413C-455A-AF0B-FD398B590ED2}" destId="{4FD977C4-CA27-4C34-B1E0-EE36F786B84D}" srcOrd="0" destOrd="0" presId="urn:microsoft.com/office/officeart/2005/8/layout/orgChart1#2"/>
    <dgm:cxn modelId="{0B52E25F-0491-4A80-B6A5-D397AB09D6FC}" type="presParOf" srcId="{2AEB7DBB-413C-455A-AF0B-FD398B590ED2}" destId="{426127E5-05CB-4113-B569-DE4FD4643F76}" srcOrd="1" destOrd="0" presId="urn:microsoft.com/office/officeart/2005/8/layout/orgChart1#2"/>
    <dgm:cxn modelId="{8340B210-1EF9-4D76-8814-415CCC7F2DB3}" type="presParOf" srcId="{0D9A0B64-9BD9-4B89-A694-56ECA2148974}" destId="{A93A8EA0-D47D-4A10-8D32-A5465290FD41}" srcOrd="1" destOrd="0" presId="urn:microsoft.com/office/officeart/2005/8/layout/orgChart1#2"/>
    <dgm:cxn modelId="{974DA77C-0E9A-4541-ABA5-19BCA304F554}" type="presParOf" srcId="{0D9A0B64-9BD9-4B89-A694-56ECA2148974}" destId="{9C57FADD-114D-4074-AD21-FD756E9D5420}" srcOrd="2" destOrd="0" presId="urn:microsoft.com/office/officeart/2005/8/layout/orgChart1#2"/>
    <dgm:cxn modelId="{EB34BA16-A970-406A-8040-77FC259E50F1}" type="presParOf" srcId="{AA1208A9-75AE-4F73-891B-2AB8857F4D48}" destId="{A7FFDE77-F246-4741-9534-0A665A6D5AC9}" srcOrd="2" destOrd="0" presId="urn:microsoft.com/office/officeart/2005/8/layout/orgChart1#2"/>
    <dgm:cxn modelId="{7F49D431-76A6-4841-8B88-7F09481A17FD}" type="presParOf" srcId="{AA1208A9-75AE-4F73-891B-2AB8857F4D48}" destId="{F057A019-1010-4DB7-8591-1153EBD19B1D}" srcOrd="3" destOrd="0" presId="urn:microsoft.com/office/officeart/2005/8/layout/orgChart1#2"/>
    <dgm:cxn modelId="{E78E2EDA-5480-4AFC-A428-BBAEF0DE2D7A}" type="presParOf" srcId="{F057A019-1010-4DB7-8591-1153EBD19B1D}" destId="{E1F17A97-4005-49DF-8FCB-348C3F13686F}" srcOrd="0" destOrd="0" presId="urn:microsoft.com/office/officeart/2005/8/layout/orgChart1#2"/>
    <dgm:cxn modelId="{3837FFD8-E9AB-4F7B-A734-BE6C9544003E}" type="presParOf" srcId="{E1F17A97-4005-49DF-8FCB-348C3F13686F}" destId="{F5B07440-EE96-4129-8A59-701F4B28E383}" srcOrd="0" destOrd="0" presId="urn:microsoft.com/office/officeart/2005/8/layout/orgChart1#2"/>
    <dgm:cxn modelId="{05C3038A-183B-4AD1-A4E0-573E5767A9EE}" type="presParOf" srcId="{E1F17A97-4005-49DF-8FCB-348C3F13686F}" destId="{6A762026-E18F-4397-A1E6-E3B9309E20EC}" srcOrd="1" destOrd="0" presId="urn:microsoft.com/office/officeart/2005/8/layout/orgChart1#2"/>
    <dgm:cxn modelId="{8FAF32B3-5887-4D36-869E-098D042A04C5}" type="presParOf" srcId="{F057A019-1010-4DB7-8591-1153EBD19B1D}" destId="{FF4C1742-3286-4BA6-A832-3E5B172ACC75}" srcOrd="1" destOrd="0" presId="urn:microsoft.com/office/officeart/2005/8/layout/orgChart1#2"/>
    <dgm:cxn modelId="{045D102A-0474-4687-97AF-0931587E604F}" type="presParOf" srcId="{F057A019-1010-4DB7-8591-1153EBD19B1D}" destId="{67DE7D07-EB39-4D91-924E-6AD109AAB298}" srcOrd="2" destOrd="0" presId="urn:microsoft.com/office/officeart/2005/8/layout/orgChart1#2"/>
    <dgm:cxn modelId="{5C3CF54D-7608-4212-A780-DABFC5A55358}" type="presParOf" srcId="{AA1208A9-75AE-4F73-891B-2AB8857F4D48}" destId="{84DCCBBC-11F5-4BB1-BA13-7AC0E42BC8D6}" srcOrd="4" destOrd="0" presId="urn:microsoft.com/office/officeart/2005/8/layout/orgChart1#2"/>
    <dgm:cxn modelId="{31A67EE7-FD7B-4011-8C11-482C290FD839}" type="presParOf" srcId="{AA1208A9-75AE-4F73-891B-2AB8857F4D48}" destId="{4E29794E-B285-464D-BC7B-D6099C357DFB}" srcOrd="5" destOrd="0" presId="urn:microsoft.com/office/officeart/2005/8/layout/orgChart1#2"/>
    <dgm:cxn modelId="{8E3C8257-011C-402B-B935-11DD6E14B9EA}" type="presParOf" srcId="{4E29794E-B285-464D-BC7B-D6099C357DFB}" destId="{58BEF334-274D-4789-A5AA-0A7C52533204}" srcOrd="0" destOrd="0" presId="urn:microsoft.com/office/officeart/2005/8/layout/orgChart1#2"/>
    <dgm:cxn modelId="{34587E69-18A0-4174-9805-C257ACCF0CC5}" type="presParOf" srcId="{58BEF334-274D-4789-A5AA-0A7C52533204}" destId="{BF88F22C-58E5-4112-854E-320712907E8F}" srcOrd="0" destOrd="0" presId="urn:microsoft.com/office/officeart/2005/8/layout/orgChart1#2"/>
    <dgm:cxn modelId="{F9FA1691-FFD6-45CC-B50A-4C2124BAD65F}" type="presParOf" srcId="{58BEF334-274D-4789-A5AA-0A7C52533204}" destId="{CBFE4E4C-ACF3-4F77-911C-C447E0443409}" srcOrd="1" destOrd="0" presId="urn:microsoft.com/office/officeart/2005/8/layout/orgChart1#2"/>
    <dgm:cxn modelId="{96E257BF-100A-43AA-8231-64A12916C8C0}" type="presParOf" srcId="{4E29794E-B285-464D-BC7B-D6099C357DFB}" destId="{5A89F0D7-0C99-423C-B784-69736F436C3F}" srcOrd="1" destOrd="0" presId="urn:microsoft.com/office/officeart/2005/8/layout/orgChart1#2"/>
    <dgm:cxn modelId="{4599C38B-7464-4796-ABD2-9F85D0DF9891}" type="presParOf" srcId="{4E29794E-B285-464D-BC7B-D6099C357DFB}" destId="{51217C9D-DDCB-493B-8AC2-87332DCBE6EE}" srcOrd="2" destOrd="0" presId="urn:microsoft.com/office/officeart/2005/8/layout/orgChart1#2"/>
    <dgm:cxn modelId="{4F67C8A8-D8F2-4AA1-B24F-76784F68A07F}" type="presParOf" srcId="{AA1208A9-75AE-4F73-891B-2AB8857F4D48}" destId="{E21B5DE2-0EF2-4E53-9752-A1FADB29E0BC}" srcOrd="6" destOrd="0" presId="urn:microsoft.com/office/officeart/2005/8/layout/orgChart1#2"/>
    <dgm:cxn modelId="{3BB7E3D3-3948-42F3-B729-5447DE42B06C}" type="presParOf" srcId="{AA1208A9-75AE-4F73-891B-2AB8857F4D48}" destId="{4A47D85D-F906-4C20-812F-156268FBFA2B}" srcOrd="7" destOrd="0" presId="urn:microsoft.com/office/officeart/2005/8/layout/orgChart1#2"/>
    <dgm:cxn modelId="{7E53B907-871C-4CD8-A1D0-D3B48D0A004E}" type="presParOf" srcId="{4A47D85D-F906-4C20-812F-156268FBFA2B}" destId="{DC22280C-AA5D-431C-8C13-046ED6D0016B}" srcOrd="0" destOrd="0" presId="urn:microsoft.com/office/officeart/2005/8/layout/orgChart1#2"/>
    <dgm:cxn modelId="{E1C5A1FF-8D36-488D-A20D-779575422614}" type="presParOf" srcId="{DC22280C-AA5D-431C-8C13-046ED6D0016B}" destId="{CBB02261-298B-422C-A1B9-F91D540E629C}" srcOrd="0" destOrd="0" presId="urn:microsoft.com/office/officeart/2005/8/layout/orgChart1#2"/>
    <dgm:cxn modelId="{D11458A9-D1D6-43B5-9977-C678B2CCBB60}" type="presParOf" srcId="{DC22280C-AA5D-431C-8C13-046ED6D0016B}" destId="{27CA7A4E-9043-4EFC-8965-5127037EC112}" srcOrd="1" destOrd="0" presId="urn:microsoft.com/office/officeart/2005/8/layout/orgChart1#2"/>
    <dgm:cxn modelId="{5570DE52-1E9B-4B7B-9AA3-98871B0549CD}" type="presParOf" srcId="{4A47D85D-F906-4C20-812F-156268FBFA2B}" destId="{7706EECE-5832-4756-8700-1BB6AD63B270}" srcOrd="1" destOrd="0" presId="urn:microsoft.com/office/officeart/2005/8/layout/orgChart1#2"/>
    <dgm:cxn modelId="{613420D7-F579-4614-BF5B-5891560604C8}" type="presParOf" srcId="{4A47D85D-F906-4C20-812F-156268FBFA2B}" destId="{2382EA00-D17E-4845-A810-1B5526C7D00A}" srcOrd="2" destOrd="0" presId="urn:microsoft.com/office/officeart/2005/8/layout/orgChart1#2"/>
    <dgm:cxn modelId="{2B81D0EB-7190-4C9E-B814-3A2072CF34AE}" type="presParOf" srcId="{C8622269-AB89-48B3-BB4B-268C35AA1211}" destId="{66C1FF99-550F-4140-B714-7CED94608DED}" srcOrd="2" destOrd="0" presId="urn:microsoft.com/office/officeart/2005/8/layout/orgChart1#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F082311-209E-4B0C-89D8-661A8734428E}" type="doc">
      <dgm:prSet loTypeId="urn:microsoft.com/office/officeart/2005/8/layout/cycle3#1" loCatId="cycle" qsTypeId="urn:microsoft.com/office/officeart/2005/8/quickstyle/simple1#11" qsCatId="simple" csTypeId="urn:microsoft.com/office/officeart/2005/8/colors/colorful1#6" csCatId="colorful" phldr="1"/>
      <dgm:spPr/>
      <dgm:t>
        <a:bodyPr/>
        <a:lstStyle/>
        <a:p>
          <a:endParaRPr lang="en-US"/>
        </a:p>
      </dgm:t>
    </dgm:pt>
    <dgm:pt modelId="{F75ABE83-5DCA-493B-8892-3F67DB591D25}">
      <dgm:prSet phldrT="[Text]" custT="1"/>
      <dgm:spPr/>
      <dgm:t>
        <a:bodyPr/>
        <a:lstStyle/>
        <a:p>
          <a:r>
            <a:rPr lang="en-US" sz="2800" b="1" dirty="0">
              <a:solidFill>
                <a:schemeClr val="tx1"/>
              </a:solidFill>
            </a:rPr>
            <a:t>1. </a:t>
          </a:r>
          <a:r>
            <a:rPr lang="en-US" sz="2800" b="1" dirty="0" err="1">
              <a:solidFill>
                <a:schemeClr val="tx1"/>
              </a:solidFill>
            </a:rPr>
            <a:t>Công</a:t>
          </a:r>
          <a:r>
            <a:rPr lang="en-US" sz="2800" b="1" dirty="0">
              <a:solidFill>
                <a:schemeClr val="tx1"/>
              </a:solidFill>
            </a:rPr>
            <a:t> </a:t>
          </a:r>
          <a:r>
            <a:rPr lang="en-US" sz="2800" b="1" dirty="0" err="1">
              <a:solidFill>
                <a:schemeClr val="tx1"/>
              </a:solidFill>
            </a:rPr>
            <a:t>khai</a:t>
          </a:r>
          <a:r>
            <a:rPr lang="en-US" sz="2800" b="1" dirty="0">
              <a:solidFill>
                <a:schemeClr val="tx1"/>
              </a:solidFill>
            </a:rPr>
            <a:t> </a:t>
          </a:r>
        </a:p>
        <a:p>
          <a:r>
            <a:rPr lang="en-US" sz="2800" b="1" dirty="0" err="1">
              <a:solidFill>
                <a:schemeClr val="tx1"/>
              </a:solidFill>
            </a:rPr>
            <a:t>thông</a:t>
          </a:r>
          <a:r>
            <a:rPr lang="en-US" sz="2800" b="1" dirty="0">
              <a:solidFill>
                <a:schemeClr val="tx1"/>
              </a:solidFill>
            </a:rPr>
            <a:t> tin</a:t>
          </a:r>
        </a:p>
        <a:p>
          <a:endParaRPr lang="en-US" sz="2800" b="1" dirty="0">
            <a:solidFill>
              <a:schemeClr val="tx1"/>
            </a:solidFill>
          </a:endParaRPr>
        </a:p>
      </dgm:t>
    </dgm:pt>
    <dgm:pt modelId="{84A26BD6-A17D-4CA3-BE2A-CC952148A7FA}" type="parTrans" cxnId="{60E591F0-5DE1-471A-A89C-B8234A5AA5FD}">
      <dgm:prSet/>
      <dgm:spPr/>
      <dgm:t>
        <a:bodyPr/>
        <a:lstStyle/>
        <a:p>
          <a:endParaRPr lang="en-US"/>
        </a:p>
      </dgm:t>
    </dgm:pt>
    <dgm:pt modelId="{A82F6F3A-58E3-403E-9B0C-40F6558579C5}" type="sibTrans" cxnId="{60E591F0-5DE1-471A-A89C-B8234A5AA5FD}">
      <dgm:prSet/>
      <dgm:spPr/>
      <dgm:t>
        <a:bodyPr/>
        <a:lstStyle/>
        <a:p>
          <a:endParaRPr lang="en-US">
            <a:solidFill>
              <a:schemeClr val="tx1"/>
            </a:solidFill>
          </a:endParaRPr>
        </a:p>
      </dgm:t>
    </dgm:pt>
    <dgm:pt modelId="{3A190A30-8088-404B-80CD-63E1570F45D3}">
      <dgm:prSet/>
      <dgm:spPr/>
      <dgm:t>
        <a:bodyPr/>
        <a:lstStyle/>
        <a:p>
          <a:r>
            <a:rPr lang="en-US" dirty="0">
              <a:solidFill>
                <a:schemeClr val="tx1"/>
              </a:solidFill>
            </a:rPr>
            <a:t>4. </a:t>
          </a:r>
          <a:r>
            <a:rPr lang="en-US" dirty="0" err="1">
              <a:solidFill>
                <a:schemeClr val="tx1"/>
              </a:solidFill>
            </a:rPr>
            <a:t>Kiểm</a:t>
          </a:r>
          <a:r>
            <a:rPr lang="en-US" dirty="0">
              <a:solidFill>
                <a:schemeClr val="tx1"/>
              </a:solidFill>
            </a:rPr>
            <a:t> </a:t>
          </a:r>
          <a:r>
            <a:rPr lang="en-US" dirty="0" err="1">
              <a:solidFill>
                <a:schemeClr val="tx1"/>
              </a:solidFill>
            </a:rPr>
            <a:t>tra</a:t>
          </a:r>
          <a:r>
            <a:rPr lang="en-US" dirty="0">
              <a:solidFill>
                <a:schemeClr val="tx1"/>
              </a:solidFill>
            </a:rPr>
            <a:t> </a:t>
          </a:r>
          <a:r>
            <a:rPr lang="en-US" dirty="0" err="1">
              <a:solidFill>
                <a:schemeClr val="tx1"/>
              </a:solidFill>
            </a:rPr>
            <a:t>giám</a:t>
          </a:r>
          <a:r>
            <a:rPr lang="en-US" dirty="0">
              <a:solidFill>
                <a:schemeClr val="tx1"/>
              </a:solidFill>
            </a:rPr>
            <a:t> </a:t>
          </a:r>
          <a:r>
            <a:rPr lang="en-US" dirty="0" err="1" smtClean="0">
              <a:solidFill>
                <a:schemeClr val="tx1"/>
              </a:solidFill>
            </a:rPr>
            <a:t>sát</a:t>
          </a:r>
          <a:endParaRPr lang="en-US" dirty="0">
            <a:solidFill>
              <a:schemeClr val="tx1"/>
            </a:solidFill>
          </a:endParaRPr>
        </a:p>
      </dgm:t>
    </dgm:pt>
    <dgm:pt modelId="{C54CE7F3-6DE3-4193-B2AE-1699015E7597}" type="parTrans" cxnId="{2195A7C0-819F-4163-89EB-D33B44543CF9}">
      <dgm:prSet/>
      <dgm:spPr/>
      <dgm:t>
        <a:bodyPr/>
        <a:lstStyle/>
        <a:p>
          <a:endParaRPr lang="en-US"/>
        </a:p>
      </dgm:t>
    </dgm:pt>
    <dgm:pt modelId="{52C18B2F-0C18-454F-825B-FDA94643E842}" type="sibTrans" cxnId="{2195A7C0-819F-4163-89EB-D33B44543CF9}">
      <dgm:prSet/>
      <dgm:spPr/>
      <dgm:t>
        <a:bodyPr/>
        <a:lstStyle/>
        <a:p>
          <a:endParaRPr lang="en-US"/>
        </a:p>
      </dgm:t>
    </dgm:pt>
    <dgm:pt modelId="{2B8E23A0-8FB2-4616-8B61-FFBF201BE76B}">
      <dgm:prSet/>
      <dgm:spPr/>
      <dgm:t>
        <a:bodyPr/>
        <a:lstStyle/>
        <a:p>
          <a:pPr marL="0" marR="0" indent="0" defTabSz="914400" eaLnBrk="1" fontAlgn="auto" latinLnBrk="0" hangingPunct="1">
            <a:lnSpc>
              <a:spcPct val="100000"/>
            </a:lnSpc>
            <a:spcBef>
              <a:spcPts val="0"/>
            </a:spcBef>
            <a:spcAft>
              <a:spcPts val="0"/>
            </a:spcAft>
            <a:buClrTx/>
            <a:buSzTx/>
            <a:buFontTx/>
            <a:buNone/>
          </a:pPr>
          <a:r>
            <a:rPr lang="en-US" dirty="0">
              <a:solidFill>
                <a:schemeClr val="tx1"/>
              </a:solidFill>
            </a:rPr>
            <a:t>4. </a:t>
          </a:r>
          <a:r>
            <a:rPr lang="en-US" dirty="0" err="1">
              <a:solidFill>
                <a:schemeClr val="tx1"/>
              </a:solidFill>
            </a:rPr>
            <a:t>Tham</a:t>
          </a:r>
          <a:r>
            <a:rPr lang="en-US" dirty="0">
              <a:solidFill>
                <a:schemeClr val="tx1"/>
              </a:solidFill>
            </a:rPr>
            <a:t> </a:t>
          </a:r>
          <a:r>
            <a:rPr lang="en-US" dirty="0" err="1">
              <a:solidFill>
                <a:schemeClr val="tx1"/>
              </a:solidFill>
            </a:rPr>
            <a:t>gia</a:t>
          </a:r>
          <a:r>
            <a:rPr lang="en-US" dirty="0">
              <a:solidFill>
                <a:schemeClr val="tx1"/>
              </a:solidFill>
            </a:rPr>
            <a:t> ý </a:t>
          </a:r>
          <a:r>
            <a:rPr lang="en-US" dirty="0" err="1">
              <a:solidFill>
                <a:schemeClr val="tx1"/>
              </a:solidFill>
            </a:rPr>
            <a:t>kiến</a:t>
          </a:r>
          <a:endParaRPr lang="en-US" dirty="0">
            <a:solidFill>
              <a:schemeClr val="tx1"/>
            </a:solidFill>
          </a:endParaRPr>
        </a:p>
        <a:p>
          <a:pPr defTabSz="533400">
            <a:lnSpc>
              <a:spcPct val="90000"/>
            </a:lnSpc>
            <a:spcBef>
              <a:spcPct val="0"/>
            </a:spcBef>
            <a:spcAft>
              <a:spcPct val="35000"/>
            </a:spcAft>
          </a:pPr>
          <a:endParaRPr lang="en-US" dirty="0">
            <a:solidFill>
              <a:schemeClr val="tx1"/>
            </a:solidFill>
          </a:endParaRPr>
        </a:p>
      </dgm:t>
    </dgm:pt>
    <dgm:pt modelId="{7F85ACCB-D800-4D52-BFAC-8932B63989E6}" type="parTrans" cxnId="{F333B94A-DBCA-4B46-89E2-58C0F467953B}">
      <dgm:prSet/>
      <dgm:spPr/>
      <dgm:t>
        <a:bodyPr/>
        <a:lstStyle/>
        <a:p>
          <a:endParaRPr lang="en-US"/>
        </a:p>
      </dgm:t>
    </dgm:pt>
    <dgm:pt modelId="{F3A14660-18D6-4BBC-B8EB-1DD2BAEABA8E}" type="sibTrans" cxnId="{F333B94A-DBCA-4B46-89E2-58C0F467953B}">
      <dgm:prSet/>
      <dgm:spPr/>
      <dgm:t>
        <a:bodyPr/>
        <a:lstStyle/>
        <a:p>
          <a:endParaRPr lang="en-US"/>
        </a:p>
      </dgm:t>
    </dgm:pt>
    <dgm:pt modelId="{988EADCD-41FB-4E59-BBB1-9CA8D04E74EA}">
      <dgm:prSet/>
      <dgm:spPr/>
      <dgm:t>
        <a:bodyPr/>
        <a:lstStyle/>
        <a:p>
          <a:r>
            <a:rPr lang="en-US" dirty="0">
              <a:solidFill>
                <a:schemeClr val="tx1"/>
              </a:solidFill>
            </a:rPr>
            <a:t>2. </a:t>
          </a:r>
          <a:r>
            <a:rPr lang="en-US" b="0" dirty="0">
              <a:solidFill>
                <a:schemeClr val="tx1"/>
              </a:solidFill>
            </a:rPr>
            <a:t>B</a:t>
          </a:r>
          <a:r>
            <a:rPr lang="en-GB" sz="1800" b="0" dirty="0" err="1">
              <a:solidFill>
                <a:schemeClr val="tx1"/>
              </a:solidFill>
            </a:rPr>
            <a:t>àn</a:t>
          </a:r>
          <a:r>
            <a:rPr lang="en-GB" sz="1800" b="0" dirty="0">
              <a:solidFill>
                <a:schemeClr val="tx1"/>
              </a:solidFill>
            </a:rPr>
            <a:t> </a:t>
          </a:r>
          <a:r>
            <a:rPr lang="en-GB" sz="1800" b="0" dirty="0" err="1">
              <a:solidFill>
                <a:schemeClr val="tx1"/>
              </a:solidFill>
            </a:rPr>
            <a:t>và</a:t>
          </a:r>
          <a:r>
            <a:rPr lang="en-GB" sz="1800" b="0" dirty="0">
              <a:solidFill>
                <a:schemeClr val="tx1"/>
              </a:solidFill>
            </a:rPr>
            <a:t> </a:t>
          </a:r>
          <a:r>
            <a:rPr lang="en-GB" sz="1800" b="0" dirty="0" err="1">
              <a:solidFill>
                <a:schemeClr val="tx1"/>
              </a:solidFill>
            </a:rPr>
            <a:t>quyết</a:t>
          </a:r>
          <a:r>
            <a:rPr lang="en-GB" sz="1800" b="0" dirty="0">
              <a:solidFill>
                <a:schemeClr val="tx1"/>
              </a:solidFill>
            </a:rPr>
            <a:t> </a:t>
          </a:r>
          <a:r>
            <a:rPr lang="en-GB" sz="1800" b="0" dirty="0" err="1">
              <a:solidFill>
                <a:schemeClr val="tx1"/>
              </a:solidFill>
            </a:rPr>
            <a:t>định</a:t>
          </a:r>
          <a:r>
            <a:rPr lang="en-GB" sz="1800" b="0" dirty="0">
              <a:solidFill>
                <a:schemeClr val="tx1"/>
              </a:solidFill>
            </a:rPr>
            <a:t/>
          </a:r>
          <a:br>
            <a:rPr lang="en-GB" sz="1800" b="0" dirty="0">
              <a:solidFill>
                <a:schemeClr val="tx1"/>
              </a:solidFill>
            </a:rPr>
          </a:br>
          <a:endParaRPr lang="en-US" b="0" dirty="0">
            <a:solidFill>
              <a:schemeClr val="tx1"/>
            </a:solidFill>
          </a:endParaRPr>
        </a:p>
      </dgm:t>
    </dgm:pt>
    <dgm:pt modelId="{612068AF-B75D-4C79-A8BF-6442752D9D9D}" type="parTrans" cxnId="{C6D962A3-2F5C-4BAE-92CF-4A741551AC8E}">
      <dgm:prSet/>
      <dgm:spPr/>
      <dgm:t>
        <a:bodyPr/>
        <a:lstStyle/>
        <a:p>
          <a:endParaRPr lang="en-US"/>
        </a:p>
      </dgm:t>
    </dgm:pt>
    <dgm:pt modelId="{9714C1E4-257B-49CC-9A78-D673AF2A6362}" type="sibTrans" cxnId="{C6D962A3-2F5C-4BAE-92CF-4A741551AC8E}">
      <dgm:prSet/>
      <dgm:spPr/>
      <dgm:t>
        <a:bodyPr/>
        <a:lstStyle/>
        <a:p>
          <a:endParaRPr lang="en-US"/>
        </a:p>
      </dgm:t>
    </dgm:pt>
    <dgm:pt modelId="{F7762F85-95B3-4256-8949-2FDDDFE44FA5}" type="pres">
      <dgm:prSet presAssocID="{EF082311-209E-4B0C-89D8-661A8734428E}" presName="Name0" presStyleCnt="0">
        <dgm:presLayoutVars>
          <dgm:dir/>
          <dgm:resizeHandles val="exact"/>
        </dgm:presLayoutVars>
      </dgm:prSet>
      <dgm:spPr/>
      <dgm:t>
        <a:bodyPr/>
        <a:lstStyle/>
        <a:p>
          <a:endParaRPr lang="en-US"/>
        </a:p>
      </dgm:t>
    </dgm:pt>
    <dgm:pt modelId="{52EA9B91-92F1-437B-8172-05F638C7E9DC}" type="pres">
      <dgm:prSet presAssocID="{EF082311-209E-4B0C-89D8-661A8734428E}" presName="cycle" presStyleCnt="0"/>
      <dgm:spPr/>
    </dgm:pt>
    <dgm:pt modelId="{EBADC65A-1890-4965-8DF4-2E0CE511CC42}" type="pres">
      <dgm:prSet presAssocID="{F75ABE83-5DCA-493B-8892-3F67DB591D25}" presName="nodeFirstNode" presStyleLbl="node1" presStyleIdx="0" presStyleCnt="4">
        <dgm:presLayoutVars>
          <dgm:bulletEnabled val="1"/>
        </dgm:presLayoutVars>
      </dgm:prSet>
      <dgm:spPr/>
      <dgm:t>
        <a:bodyPr/>
        <a:lstStyle/>
        <a:p>
          <a:endParaRPr lang="en-US"/>
        </a:p>
      </dgm:t>
    </dgm:pt>
    <dgm:pt modelId="{A2B9221D-1C26-4D9E-9514-353825204B15}" type="pres">
      <dgm:prSet presAssocID="{A82F6F3A-58E3-403E-9B0C-40F6558579C5}" presName="sibTransFirstNode" presStyleLbl="bgShp" presStyleIdx="0" presStyleCnt="1"/>
      <dgm:spPr/>
      <dgm:t>
        <a:bodyPr/>
        <a:lstStyle/>
        <a:p>
          <a:endParaRPr lang="en-US"/>
        </a:p>
      </dgm:t>
    </dgm:pt>
    <dgm:pt modelId="{D5A0139B-329D-4A59-A456-B9E35BBB29D6}" type="pres">
      <dgm:prSet presAssocID="{988EADCD-41FB-4E59-BBB1-9CA8D04E74EA}" presName="nodeFollowingNodes" presStyleLbl="node1" presStyleIdx="1" presStyleCnt="4" custScaleX="75225" custScaleY="49437">
        <dgm:presLayoutVars>
          <dgm:bulletEnabled val="1"/>
        </dgm:presLayoutVars>
      </dgm:prSet>
      <dgm:spPr/>
      <dgm:t>
        <a:bodyPr/>
        <a:lstStyle/>
        <a:p>
          <a:endParaRPr lang="en-US"/>
        </a:p>
      </dgm:t>
    </dgm:pt>
    <dgm:pt modelId="{03F40AD8-D4F6-44CB-A9B6-A78C19E8A2E5}" type="pres">
      <dgm:prSet presAssocID="{2B8E23A0-8FB2-4616-8B61-FFBF201BE76B}" presName="nodeFollowingNodes" presStyleLbl="node1" presStyleIdx="2" presStyleCnt="4" custScaleX="80561" custScaleY="63847">
        <dgm:presLayoutVars>
          <dgm:bulletEnabled val="1"/>
        </dgm:presLayoutVars>
      </dgm:prSet>
      <dgm:spPr/>
      <dgm:t>
        <a:bodyPr/>
        <a:lstStyle/>
        <a:p>
          <a:endParaRPr lang="en-US"/>
        </a:p>
      </dgm:t>
    </dgm:pt>
    <dgm:pt modelId="{9435F07D-0E32-45A5-8140-49B3F95B119E}" type="pres">
      <dgm:prSet presAssocID="{3A190A30-8088-404B-80CD-63E1570F45D3}" presName="nodeFollowingNodes" presStyleLbl="node1" presStyleIdx="3" presStyleCnt="4" custScaleX="79671" custScaleY="56223">
        <dgm:presLayoutVars>
          <dgm:bulletEnabled val="1"/>
        </dgm:presLayoutVars>
      </dgm:prSet>
      <dgm:spPr/>
      <dgm:t>
        <a:bodyPr/>
        <a:lstStyle/>
        <a:p>
          <a:endParaRPr lang="en-US"/>
        </a:p>
      </dgm:t>
    </dgm:pt>
  </dgm:ptLst>
  <dgm:cxnLst>
    <dgm:cxn modelId="{2195A7C0-819F-4163-89EB-D33B44543CF9}" srcId="{EF082311-209E-4B0C-89D8-661A8734428E}" destId="{3A190A30-8088-404B-80CD-63E1570F45D3}" srcOrd="3" destOrd="0" parTransId="{C54CE7F3-6DE3-4193-B2AE-1699015E7597}" sibTransId="{52C18B2F-0C18-454F-825B-FDA94643E842}"/>
    <dgm:cxn modelId="{1CEEA7D6-5E7C-43D3-8EBF-DD0EDFCBC254}" type="presOf" srcId="{3A190A30-8088-404B-80CD-63E1570F45D3}" destId="{9435F07D-0E32-45A5-8140-49B3F95B119E}" srcOrd="0" destOrd="0" presId="urn:microsoft.com/office/officeart/2005/8/layout/cycle3#1"/>
    <dgm:cxn modelId="{F333B94A-DBCA-4B46-89E2-58C0F467953B}" srcId="{EF082311-209E-4B0C-89D8-661A8734428E}" destId="{2B8E23A0-8FB2-4616-8B61-FFBF201BE76B}" srcOrd="2" destOrd="0" parTransId="{7F85ACCB-D800-4D52-BFAC-8932B63989E6}" sibTransId="{F3A14660-18D6-4BBC-B8EB-1DD2BAEABA8E}"/>
    <dgm:cxn modelId="{7047B437-9B4A-439C-9E97-3DE3AA06F971}" type="presOf" srcId="{A82F6F3A-58E3-403E-9B0C-40F6558579C5}" destId="{A2B9221D-1C26-4D9E-9514-353825204B15}" srcOrd="0" destOrd="0" presId="urn:microsoft.com/office/officeart/2005/8/layout/cycle3#1"/>
    <dgm:cxn modelId="{C6D962A3-2F5C-4BAE-92CF-4A741551AC8E}" srcId="{EF082311-209E-4B0C-89D8-661A8734428E}" destId="{988EADCD-41FB-4E59-BBB1-9CA8D04E74EA}" srcOrd="1" destOrd="0" parTransId="{612068AF-B75D-4C79-A8BF-6442752D9D9D}" sibTransId="{9714C1E4-257B-49CC-9A78-D673AF2A6362}"/>
    <dgm:cxn modelId="{867559C1-64CC-4BD5-9545-BC4799615E4D}" type="presOf" srcId="{988EADCD-41FB-4E59-BBB1-9CA8D04E74EA}" destId="{D5A0139B-329D-4A59-A456-B9E35BBB29D6}" srcOrd="0" destOrd="0" presId="urn:microsoft.com/office/officeart/2005/8/layout/cycle3#1"/>
    <dgm:cxn modelId="{F642F60E-80B2-4764-9006-4B85E6616378}" type="presOf" srcId="{2B8E23A0-8FB2-4616-8B61-FFBF201BE76B}" destId="{03F40AD8-D4F6-44CB-A9B6-A78C19E8A2E5}" srcOrd="0" destOrd="0" presId="urn:microsoft.com/office/officeart/2005/8/layout/cycle3#1"/>
    <dgm:cxn modelId="{7082689E-3356-4893-8EC0-D09BBC6608B7}" type="presOf" srcId="{EF082311-209E-4B0C-89D8-661A8734428E}" destId="{F7762F85-95B3-4256-8949-2FDDDFE44FA5}" srcOrd="0" destOrd="0" presId="urn:microsoft.com/office/officeart/2005/8/layout/cycle3#1"/>
    <dgm:cxn modelId="{60E591F0-5DE1-471A-A89C-B8234A5AA5FD}" srcId="{EF082311-209E-4B0C-89D8-661A8734428E}" destId="{F75ABE83-5DCA-493B-8892-3F67DB591D25}" srcOrd="0" destOrd="0" parTransId="{84A26BD6-A17D-4CA3-BE2A-CC952148A7FA}" sibTransId="{A82F6F3A-58E3-403E-9B0C-40F6558579C5}"/>
    <dgm:cxn modelId="{5417139E-57C8-47C7-A36A-3787FE332970}" type="presOf" srcId="{F75ABE83-5DCA-493B-8892-3F67DB591D25}" destId="{EBADC65A-1890-4965-8DF4-2E0CE511CC42}" srcOrd="0" destOrd="0" presId="urn:microsoft.com/office/officeart/2005/8/layout/cycle3#1"/>
    <dgm:cxn modelId="{4951EA88-3633-41C5-86AE-65EC37AA06BC}" type="presParOf" srcId="{F7762F85-95B3-4256-8949-2FDDDFE44FA5}" destId="{52EA9B91-92F1-437B-8172-05F638C7E9DC}" srcOrd="0" destOrd="0" presId="urn:microsoft.com/office/officeart/2005/8/layout/cycle3#1"/>
    <dgm:cxn modelId="{2EA16D29-3F92-4166-A027-CBB27C3D0C2F}" type="presParOf" srcId="{52EA9B91-92F1-437B-8172-05F638C7E9DC}" destId="{EBADC65A-1890-4965-8DF4-2E0CE511CC42}" srcOrd="0" destOrd="0" presId="urn:microsoft.com/office/officeart/2005/8/layout/cycle3#1"/>
    <dgm:cxn modelId="{2A865C06-21EE-4801-9107-94A6D62A5C51}" type="presParOf" srcId="{52EA9B91-92F1-437B-8172-05F638C7E9DC}" destId="{A2B9221D-1C26-4D9E-9514-353825204B15}" srcOrd="1" destOrd="0" presId="urn:microsoft.com/office/officeart/2005/8/layout/cycle3#1"/>
    <dgm:cxn modelId="{35BE629F-56DC-4C15-AB7A-CD2DD8091759}" type="presParOf" srcId="{52EA9B91-92F1-437B-8172-05F638C7E9DC}" destId="{D5A0139B-329D-4A59-A456-B9E35BBB29D6}" srcOrd="2" destOrd="0" presId="urn:microsoft.com/office/officeart/2005/8/layout/cycle3#1"/>
    <dgm:cxn modelId="{FEBA75AC-B42B-45C4-874C-03F5F2B9B55D}" type="presParOf" srcId="{52EA9B91-92F1-437B-8172-05F638C7E9DC}" destId="{03F40AD8-D4F6-44CB-A9B6-A78C19E8A2E5}" srcOrd="3" destOrd="0" presId="urn:microsoft.com/office/officeart/2005/8/layout/cycle3#1"/>
    <dgm:cxn modelId="{701B25DA-FA48-4F86-9365-81E7C6D0B98C}" type="presParOf" srcId="{52EA9B91-92F1-437B-8172-05F638C7E9DC}" destId="{9435F07D-0E32-45A5-8140-49B3F95B119E}" srcOrd="4" destOrd="0" presId="urn:microsoft.com/office/officeart/2005/8/layout/cycle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D2C23FB-1D86-4DA4-BC7F-CB8CB1B63AB6}" type="doc">
      <dgm:prSet loTypeId="urn:microsoft.com/office/officeart/2008/layout/VerticalCurvedList#6" loCatId="list" qsTypeId="urn:microsoft.com/office/officeart/2005/8/quickstyle/simple1#16" qsCatId="simple" csTypeId="urn:microsoft.com/office/officeart/2005/8/colors/colorful1#11" csCatId="colorful" phldr="1"/>
      <dgm:spPr/>
      <dgm:t>
        <a:bodyPr/>
        <a:lstStyle/>
        <a:p>
          <a:endParaRPr lang="en-US"/>
        </a:p>
      </dgm:t>
    </dgm:pt>
    <dgm:pt modelId="{34E531A7-17B7-4CFF-8C56-9C05DF662162}">
      <dgm:prSet phldrT="[Text]"/>
      <dgm:spPr/>
      <dgm:t>
        <a:bodyPr/>
        <a:lstStyle/>
        <a:p>
          <a:r>
            <a:rPr lang="en-US" dirty="0" err="1" smtClean="0">
              <a:solidFill>
                <a:schemeClr val="tx1"/>
              </a:solidFill>
            </a:rPr>
            <a:t>Kế</a:t>
          </a:r>
          <a:r>
            <a:rPr lang="en-US" dirty="0" smtClean="0">
              <a:solidFill>
                <a:schemeClr val="tx1"/>
              </a:solidFill>
            </a:rPr>
            <a:t> </a:t>
          </a:r>
          <a:r>
            <a:rPr lang="en-US" dirty="0" err="1" smtClean="0">
              <a:solidFill>
                <a:schemeClr val="tx1"/>
              </a:solidFill>
            </a:rPr>
            <a:t>hoạch</a:t>
          </a:r>
          <a:r>
            <a:rPr lang="en-US" dirty="0" smtClean="0">
              <a:solidFill>
                <a:schemeClr val="tx1"/>
              </a:solidFill>
            </a:rPr>
            <a:t> </a:t>
          </a:r>
          <a:r>
            <a:rPr lang="en-US" dirty="0" err="1" smtClean="0">
              <a:solidFill>
                <a:schemeClr val="tx1"/>
              </a:solidFill>
            </a:rPr>
            <a:t>phát</a:t>
          </a:r>
          <a:r>
            <a:rPr lang="en-US" dirty="0" smtClean="0">
              <a:solidFill>
                <a:schemeClr val="tx1"/>
              </a:solidFill>
            </a:rPr>
            <a:t> </a:t>
          </a:r>
          <a:r>
            <a:rPr lang="en-US" dirty="0" err="1" smtClean="0">
              <a:solidFill>
                <a:schemeClr val="tx1"/>
              </a:solidFill>
            </a:rPr>
            <a:t>triển</a:t>
          </a:r>
          <a:r>
            <a:rPr lang="en-US" dirty="0" smtClean="0">
              <a:solidFill>
                <a:schemeClr val="tx1"/>
              </a:solidFill>
            </a:rPr>
            <a:t> </a:t>
          </a:r>
          <a:r>
            <a:rPr lang="en-US" dirty="0" err="1" smtClean="0">
              <a:solidFill>
                <a:schemeClr val="tx1"/>
              </a:solidFill>
            </a:rPr>
            <a:t>kinh</a:t>
          </a:r>
          <a:r>
            <a:rPr lang="en-US" dirty="0" smtClean="0">
              <a:solidFill>
                <a:schemeClr val="tx1"/>
              </a:solidFill>
            </a:rPr>
            <a:t> </a:t>
          </a:r>
          <a:r>
            <a:rPr lang="en-US" dirty="0" err="1" smtClean="0">
              <a:solidFill>
                <a:schemeClr val="tx1"/>
              </a:solidFill>
            </a:rPr>
            <a:t>tế</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hội</a:t>
          </a:r>
          <a:r>
            <a:rPr lang="en-US" dirty="0" smtClean="0">
              <a:solidFill>
                <a:schemeClr val="tx1"/>
              </a:solidFill>
            </a:rPr>
            <a:t>; </a:t>
          </a:r>
          <a:r>
            <a:rPr lang="en-US" dirty="0" err="1" smtClean="0">
              <a:solidFill>
                <a:schemeClr val="tx1"/>
              </a:solidFill>
            </a:rPr>
            <a:t>phương</a:t>
          </a:r>
          <a:r>
            <a:rPr lang="en-US" dirty="0" smtClean="0">
              <a:solidFill>
                <a:schemeClr val="tx1"/>
              </a:solidFill>
            </a:rPr>
            <a:t> </a:t>
          </a:r>
          <a:r>
            <a:rPr lang="en-US" dirty="0" err="1" smtClean="0">
              <a:solidFill>
                <a:schemeClr val="tx1"/>
              </a:solidFill>
            </a:rPr>
            <a:t>án</a:t>
          </a:r>
          <a:r>
            <a:rPr lang="en-US" dirty="0" smtClean="0">
              <a:solidFill>
                <a:schemeClr val="tx1"/>
              </a:solidFill>
            </a:rPr>
            <a:t> </a:t>
          </a:r>
          <a:r>
            <a:rPr lang="en-US" dirty="0" err="1" smtClean="0">
              <a:solidFill>
                <a:schemeClr val="tx1"/>
              </a:solidFill>
            </a:rPr>
            <a:t>chuyển</a:t>
          </a:r>
          <a:r>
            <a:rPr lang="en-US" dirty="0" smtClean="0">
              <a:solidFill>
                <a:schemeClr val="tx1"/>
              </a:solidFill>
            </a:rPr>
            <a:t> </a:t>
          </a:r>
          <a:r>
            <a:rPr lang="en-US" dirty="0" err="1" smtClean="0">
              <a:solidFill>
                <a:schemeClr val="tx1"/>
              </a:solidFill>
            </a:rPr>
            <a:t>dịch</a:t>
          </a:r>
          <a:r>
            <a:rPr lang="en-US" dirty="0" smtClean="0">
              <a:solidFill>
                <a:schemeClr val="tx1"/>
              </a:solidFill>
            </a:rPr>
            <a:t> </a:t>
          </a:r>
          <a:r>
            <a:rPr lang="en-US" dirty="0" err="1" smtClean="0">
              <a:solidFill>
                <a:schemeClr val="tx1"/>
              </a:solidFill>
            </a:rPr>
            <a:t>cơ</a:t>
          </a:r>
          <a:r>
            <a:rPr lang="en-US" dirty="0" smtClean="0">
              <a:solidFill>
                <a:schemeClr val="tx1"/>
              </a:solidFill>
            </a:rPr>
            <a:t> </a:t>
          </a:r>
          <a:r>
            <a:rPr lang="en-US" dirty="0" err="1" smtClean="0">
              <a:solidFill>
                <a:schemeClr val="tx1"/>
              </a:solidFill>
            </a:rPr>
            <a:t>cấu</a:t>
          </a:r>
          <a:r>
            <a:rPr lang="en-US" dirty="0" smtClean="0">
              <a:solidFill>
                <a:schemeClr val="tx1"/>
              </a:solidFill>
            </a:rPr>
            <a:t> </a:t>
          </a:r>
          <a:r>
            <a:rPr lang="en-US" dirty="0" err="1" smtClean="0">
              <a:solidFill>
                <a:schemeClr val="tx1"/>
              </a:solidFill>
            </a:rPr>
            <a:t>kinh</a:t>
          </a:r>
          <a:r>
            <a:rPr lang="en-US" dirty="0" smtClean="0">
              <a:solidFill>
                <a:schemeClr val="tx1"/>
              </a:solidFill>
            </a:rPr>
            <a:t> </a:t>
          </a:r>
          <a:r>
            <a:rPr lang="en-US" dirty="0" err="1" smtClean="0">
              <a:solidFill>
                <a:schemeClr val="tx1"/>
              </a:solidFill>
            </a:rPr>
            <a:t>tế</a:t>
          </a:r>
          <a:r>
            <a:rPr lang="en-US" dirty="0" smtClean="0">
              <a:solidFill>
                <a:schemeClr val="tx1"/>
              </a:solidFill>
            </a:rPr>
            <a:t> </a:t>
          </a:r>
          <a:r>
            <a:rPr lang="en-US" dirty="0" err="1" smtClean="0">
              <a:solidFill>
                <a:schemeClr val="tx1"/>
              </a:solidFill>
            </a:rPr>
            <a:t>hàng</a:t>
          </a:r>
          <a:r>
            <a:rPr lang="en-US" dirty="0" smtClean="0">
              <a:solidFill>
                <a:schemeClr val="tx1"/>
              </a:solidFill>
            </a:rPr>
            <a:t> </a:t>
          </a:r>
          <a:r>
            <a:rPr lang="en-US" dirty="0" err="1" smtClean="0">
              <a:solidFill>
                <a:schemeClr val="tx1"/>
              </a:solidFill>
            </a:rPr>
            <a:t>năm</a:t>
          </a:r>
          <a:r>
            <a:rPr lang="en-US" dirty="0" smtClean="0">
              <a:solidFill>
                <a:schemeClr val="tx1"/>
              </a:solidFill>
            </a:rPr>
            <a:t> </a:t>
          </a:r>
          <a:r>
            <a:rPr lang="en-US" dirty="0" err="1" smtClean="0">
              <a:solidFill>
                <a:schemeClr val="tx1"/>
              </a:solidFill>
            </a:rPr>
            <a:t>của</a:t>
          </a:r>
          <a:r>
            <a:rPr lang="en-US" dirty="0" smtClean="0">
              <a:solidFill>
                <a:schemeClr val="tx1"/>
              </a:solidFill>
            </a:rPr>
            <a:t> </a:t>
          </a:r>
          <a:r>
            <a:rPr lang="en-US" dirty="0" err="1" smtClean="0">
              <a:solidFill>
                <a:schemeClr val="tx1"/>
              </a:solidFill>
            </a:rPr>
            <a:t>cấp</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và</a:t>
          </a:r>
          <a:r>
            <a:rPr lang="en-US" dirty="0" smtClean="0">
              <a:solidFill>
                <a:schemeClr val="tx1"/>
              </a:solidFill>
            </a:rPr>
            <a:t> </a:t>
          </a:r>
          <a:r>
            <a:rPr lang="en-US" dirty="0" err="1" smtClean="0">
              <a:solidFill>
                <a:schemeClr val="tx1"/>
              </a:solidFill>
            </a:rPr>
            <a:t>kết</a:t>
          </a:r>
          <a:r>
            <a:rPr lang="en-US" dirty="0" smtClean="0">
              <a:solidFill>
                <a:schemeClr val="tx1"/>
              </a:solidFill>
            </a:rPr>
            <a:t> </a:t>
          </a:r>
          <a:r>
            <a:rPr lang="en-US" dirty="0" err="1" smtClean="0">
              <a:solidFill>
                <a:schemeClr val="tx1"/>
              </a:solidFill>
            </a:rPr>
            <a:t>quả</a:t>
          </a:r>
          <a:r>
            <a:rPr lang="en-US" dirty="0" smtClean="0">
              <a:solidFill>
                <a:schemeClr val="tx1"/>
              </a:solidFill>
            </a:rPr>
            <a:t> </a:t>
          </a:r>
          <a:r>
            <a:rPr lang="en-US" dirty="0" err="1" smtClean="0">
              <a:solidFill>
                <a:schemeClr val="tx1"/>
              </a:solidFill>
            </a:rPr>
            <a:t>thực</a:t>
          </a:r>
          <a:r>
            <a:rPr lang="en-US" dirty="0" smtClean="0">
              <a:solidFill>
                <a:schemeClr val="tx1"/>
              </a:solidFill>
            </a:rPr>
            <a:t> </a:t>
          </a:r>
          <a:r>
            <a:rPr lang="en-US" dirty="0" err="1" smtClean="0">
              <a:solidFill>
                <a:schemeClr val="tx1"/>
              </a:solidFill>
            </a:rPr>
            <a:t>hiện</a:t>
          </a:r>
          <a:r>
            <a:rPr lang="en-US" dirty="0" smtClean="0">
              <a:solidFill>
                <a:schemeClr val="tx1"/>
              </a:solidFill>
            </a:rPr>
            <a:t>.</a:t>
          </a:r>
          <a:endParaRPr lang="en-US" dirty="0">
            <a:solidFill>
              <a:schemeClr val="tx1"/>
            </a:solidFill>
          </a:endParaRPr>
        </a:p>
      </dgm:t>
    </dgm:pt>
    <dgm:pt modelId="{4B9F23CC-D9FB-4404-9011-0E4B92325398}" type="parTrans" cxnId="{5B4BDD58-4CAD-43B2-A53C-D4DF90FACD98}">
      <dgm:prSet/>
      <dgm:spPr/>
      <dgm:t>
        <a:bodyPr/>
        <a:lstStyle/>
        <a:p>
          <a:endParaRPr lang="en-US"/>
        </a:p>
      </dgm:t>
    </dgm:pt>
    <dgm:pt modelId="{A1CFC930-7E9B-45F4-9CCA-6E2E70B6B59B}" type="sibTrans" cxnId="{5B4BDD58-4CAD-43B2-A53C-D4DF90FACD98}">
      <dgm:prSet/>
      <dgm:spPr/>
      <dgm:t>
        <a:bodyPr/>
        <a:lstStyle/>
        <a:p>
          <a:endParaRPr lang="en-US">
            <a:solidFill>
              <a:schemeClr val="tx1"/>
            </a:solidFill>
          </a:endParaRPr>
        </a:p>
      </dgm:t>
    </dgm:pt>
    <dgm:pt modelId="{4E194B6E-FFEE-4E2E-BC31-F37886474AF3}">
      <dgm:prSet phldrT="[Text]"/>
      <dgm:spPr/>
      <dgm:t>
        <a:bodyPr/>
        <a:lstStyle/>
        <a:p>
          <a:r>
            <a:rPr lang="en-US" dirty="0" err="1" smtClean="0">
              <a:solidFill>
                <a:schemeClr val="tx1"/>
              </a:solidFill>
            </a:rPr>
            <a:t>Số</a:t>
          </a:r>
          <a:r>
            <a:rPr lang="en-US" dirty="0" smtClean="0">
              <a:solidFill>
                <a:schemeClr val="tx1"/>
              </a:solidFill>
            </a:rPr>
            <a:t> </a:t>
          </a:r>
          <a:r>
            <a:rPr lang="en-US" dirty="0" err="1" smtClean="0">
              <a:solidFill>
                <a:schemeClr val="tx1"/>
              </a:solidFill>
            </a:rPr>
            <a:t>liệu</a:t>
          </a:r>
          <a:r>
            <a:rPr lang="en-US" dirty="0" smtClean="0">
              <a:solidFill>
                <a:schemeClr val="tx1"/>
              </a:solidFill>
            </a:rPr>
            <a:t>, </a:t>
          </a:r>
          <a:r>
            <a:rPr lang="en-US" dirty="0" err="1" smtClean="0">
              <a:solidFill>
                <a:schemeClr val="tx1"/>
              </a:solidFill>
            </a:rPr>
            <a:t>báo</a:t>
          </a:r>
          <a:r>
            <a:rPr lang="en-US" dirty="0" smtClean="0">
              <a:solidFill>
                <a:schemeClr val="tx1"/>
              </a:solidFill>
            </a:rPr>
            <a:t> </a:t>
          </a:r>
          <a:r>
            <a:rPr lang="en-US" dirty="0" err="1" smtClean="0">
              <a:solidFill>
                <a:schemeClr val="tx1"/>
              </a:solidFill>
            </a:rPr>
            <a:t>cáo</a:t>
          </a:r>
          <a:r>
            <a:rPr lang="en-US" dirty="0" smtClean="0">
              <a:solidFill>
                <a:schemeClr val="tx1"/>
              </a:solidFill>
            </a:rPr>
            <a:t> </a:t>
          </a:r>
          <a:r>
            <a:rPr lang="en-US" dirty="0" err="1" smtClean="0">
              <a:solidFill>
                <a:schemeClr val="tx1"/>
              </a:solidFill>
            </a:rPr>
            <a:t>thuyết</a:t>
          </a:r>
          <a:r>
            <a:rPr lang="en-US" dirty="0" smtClean="0">
              <a:solidFill>
                <a:schemeClr val="tx1"/>
              </a:solidFill>
            </a:rPr>
            <a:t> minh </a:t>
          </a:r>
          <a:r>
            <a:rPr lang="en-US" dirty="0" err="1" smtClean="0">
              <a:solidFill>
                <a:schemeClr val="tx1"/>
              </a:solidFill>
            </a:rPr>
            <a:t>dự</a:t>
          </a:r>
          <a:r>
            <a:rPr lang="en-US" dirty="0" smtClean="0">
              <a:solidFill>
                <a:schemeClr val="tx1"/>
              </a:solidFill>
            </a:rPr>
            <a:t> </a:t>
          </a:r>
          <a:r>
            <a:rPr lang="en-US" dirty="0" err="1" smtClean="0">
              <a:solidFill>
                <a:schemeClr val="tx1"/>
              </a:solidFill>
            </a:rPr>
            <a:t>toán</a:t>
          </a:r>
          <a:r>
            <a:rPr lang="en-US" dirty="0" smtClean="0">
              <a:solidFill>
                <a:schemeClr val="tx1"/>
              </a:solidFill>
            </a:rPr>
            <a:t> </a:t>
          </a:r>
          <a:r>
            <a:rPr lang="en-US" dirty="0" err="1" smtClean="0">
              <a:solidFill>
                <a:schemeClr val="tx1"/>
              </a:solidFill>
            </a:rPr>
            <a:t>ngân</a:t>
          </a:r>
          <a:r>
            <a:rPr lang="en-US" dirty="0" smtClean="0">
              <a:solidFill>
                <a:schemeClr val="tx1"/>
              </a:solidFill>
            </a:rPr>
            <a:t> </a:t>
          </a:r>
          <a:r>
            <a:rPr lang="en-US" dirty="0" err="1" smtClean="0">
              <a:solidFill>
                <a:schemeClr val="tx1"/>
              </a:solidFill>
            </a:rPr>
            <a:t>sách</a:t>
          </a:r>
          <a:r>
            <a:rPr lang="en-US" dirty="0" smtClean="0">
              <a:solidFill>
                <a:schemeClr val="tx1"/>
              </a:solidFill>
            </a:rPr>
            <a:t>; </a:t>
          </a:r>
          <a:r>
            <a:rPr lang="en-US" dirty="0" err="1" smtClean="0">
              <a:solidFill>
                <a:schemeClr val="tx1"/>
              </a:solidFill>
            </a:rPr>
            <a:t>kế</a:t>
          </a:r>
          <a:r>
            <a:rPr lang="en-US" dirty="0" smtClean="0">
              <a:solidFill>
                <a:schemeClr val="tx1"/>
              </a:solidFill>
            </a:rPr>
            <a:t> </a:t>
          </a:r>
          <a:r>
            <a:rPr lang="en-US" dirty="0" err="1" smtClean="0">
              <a:solidFill>
                <a:schemeClr val="tx1"/>
              </a:solidFill>
            </a:rPr>
            <a:t>hoạch</a:t>
          </a:r>
          <a:r>
            <a:rPr lang="en-US" dirty="0" smtClean="0">
              <a:solidFill>
                <a:schemeClr val="tx1"/>
              </a:solidFill>
            </a:rPr>
            <a:t> </a:t>
          </a:r>
          <a:r>
            <a:rPr lang="en-US" dirty="0" err="1" smtClean="0">
              <a:solidFill>
                <a:schemeClr val="tx1"/>
              </a:solidFill>
            </a:rPr>
            <a:t>hoạt</a:t>
          </a:r>
          <a:r>
            <a:rPr lang="en-US" dirty="0" smtClean="0">
              <a:solidFill>
                <a:schemeClr val="tx1"/>
              </a:solidFill>
            </a:rPr>
            <a:t> </a:t>
          </a:r>
          <a:r>
            <a:rPr lang="en-US" dirty="0" err="1" smtClean="0">
              <a:solidFill>
                <a:schemeClr val="tx1"/>
              </a:solidFill>
            </a:rPr>
            <a:t>động</a:t>
          </a:r>
          <a:r>
            <a:rPr lang="en-US" dirty="0" smtClean="0">
              <a:solidFill>
                <a:schemeClr val="tx1"/>
              </a:solidFill>
            </a:rPr>
            <a:t> </a:t>
          </a:r>
          <a:r>
            <a:rPr lang="en-US" dirty="0" err="1" smtClean="0">
              <a:solidFill>
                <a:schemeClr val="tx1"/>
              </a:solidFill>
            </a:rPr>
            <a:t>tài</a:t>
          </a:r>
          <a:r>
            <a:rPr lang="en-US" dirty="0" smtClean="0">
              <a:solidFill>
                <a:schemeClr val="tx1"/>
              </a:solidFill>
            </a:rPr>
            <a:t> </a:t>
          </a:r>
          <a:r>
            <a:rPr lang="en-US" dirty="0" err="1" smtClean="0">
              <a:solidFill>
                <a:schemeClr val="tx1"/>
              </a:solidFill>
            </a:rPr>
            <a:t>chính</a:t>
          </a:r>
          <a:r>
            <a:rPr lang="en-US" dirty="0" smtClean="0">
              <a:solidFill>
                <a:schemeClr val="tx1"/>
              </a:solidFill>
            </a:rPr>
            <a:t>; </a:t>
          </a:r>
          <a:r>
            <a:rPr lang="en-US" dirty="0" err="1" smtClean="0">
              <a:solidFill>
                <a:schemeClr val="tx1"/>
              </a:solidFill>
            </a:rPr>
            <a:t>số</a:t>
          </a:r>
          <a:r>
            <a:rPr lang="en-US" dirty="0" smtClean="0">
              <a:solidFill>
                <a:schemeClr val="tx1"/>
              </a:solidFill>
            </a:rPr>
            <a:t> </a:t>
          </a:r>
          <a:r>
            <a:rPr lang="en-US" dirty="0" err="1" smtClean="0">
              <a:solidFill>
                <a:schemeClr val="tx1"/>
              </a:solidFill>
            </a:rPr>
            <a:t>liệu</a:t>
          </a:r>
          <a:r>
            <a:rPr lang="en-US" dirty="0" smtClean="0">
              <a:solidFill>
                <a:schemeClr val="tx1"/>
              </a:solidFill>
            </a:rPr>
            <a:t> </a:t>
          </a:r>
          <a:r>
            <a:rPr lang="en-US" dirty="0" err="1" smtClean="0">
              <a:solidFill>
                <a:schemeClr val="tx1"/>
              </a:solidFill>
            </a:rPr>
            <a:t>và</a:t>
          </a:r>
          <a:r>
            <a:rPr lang="en-US" dirty="0" smtClean="0">
              <a:solidFill>
                <a:schemeClr val="tx1"/>
              </a:solidFill>
            </a:rPr>
            <a:t> </a:t>
          </a:r>
          <a:r>
            <a:rPr lang="en-US" dirty="0" err="1" smtClean="0">
              <a:solidFill>
                <a:schemeClr val="tx1"/>
              </a:solidFill>
            </a:rPr>
            <a:t>thuyết</a:t>
          </a:r>
          <a:r>
            <a:rPr lang="en-US" dirty="0" smtClean="0">
              <a:solidFill>
                <a:schemeClr val="tx1"/>
              </a:solidFill>
            </a:rPr>
            <a:t> minh </a:t>
          </a:r>
          <a:r>
            <a:rPr lang="en-US" dirty="0" err="1" smtClean="0">
              <a:solidFill>
                <a:schemeClr val="tx1"/>
              </a:solidFill>
            </a:rPr>
            <a:t>tình</a:t>
          </a:r>
          <a:r>
            <a:rPr lang="en-US" dirty="0" smtClean="0">
              <a:solidFill>
                <a:schemeClr val="tx1"/>
              </a:solidFill>
            </a:rPr>
            <a:t> </a:t>
          </a:r>
          <a:r>
            <a:rPr lang="en-US" dirty="0" err="1" smtClean="0">
              <a:solidFill>
                <a:schemeClr val="tx1"/>
              </a:solidFill>
            </a:rPr>
            <a:t>hình</a:t>
          </a:r>
          <a:r>
            <a:rPr lang="en-US" dirty="0" smtClean="0">
              <a:solidFill>
                <a:schemeClr val="tx1"/>
              </a:solidFill>
            </a:rPr>
            <a:t> </a:t>
          </a:r>
          <a:r>
            <a:rPr lang="en-US" dirty="0" err="1" smtClean="0">
              <a:solidFill>
                <a:schemeClr val="tx1"/>
              </a:solidFill>
            </a:rPr>
            <a:t>thực</a:t>
          </a:r>
          <a:r>
            <a:rPr lang="en-US" dirty="0" smtClean="0">
              <a:solidFill>
                <a:schemeClr val="tx1"/>
              </a:solidFill>
            </a:rPr>
            <a:t> </a:t>
          </a:r>
          <a:r>
            <a:rPr lang="en-US" dirty="0" err="1" smtClean="0">
              <a:solidFill>
                <a:schemeClr val="tx1"/>
              </a:solidFill>
            </a:rPr>
            <a:t>hiện</a:t>
          </a:r>
          <a:r>
            <a:rPr lang="en-US" dirty="0" smtClean="0">
              <a:solidFill>
                <a:schemeClr val="tx1"/>
              </a:solidFill>
            </a:rPr>
            <a:t> </a:t>
          </a:r>
          <a:r>
            <a:rPr lang="en-US" dirty="0" err="1" smtClean="0">
              <a:solidFill>
                <a:schemeClr val="tx1"/>
              </a:solidFill>
            </a:rPr>
            <a:t>dự</a:t>
          </a:r>
          <a:r>
            <a:rPr lang="en-US" dirty="0" smtClean="0">
              <a:solidFill>
                <a:schemeClr val="tx1"/>
              </a:solidFill>
            </a:rPr>
            <a:t> </a:t>
          </a:r>
          <a:r>
            <a:rPr lang="en-US" dirty="0" err="1" smtClean="0">
              <a:solidFill>
                <a:schemeClr val="tx1"/>
              </a:solidFill>
            </a:rPr>
            <a:t>toán</a:t>
          </a:r>
          <a:r>
            <a:rPr lang="en-US" dirty="0" smtClean="0">
              <a:solidFill>
                <a:schemeClr val="tx1"/>
              </a:solidFill>
            </a:rPr>
            <a:t> </a:t>
          </a:r>
          <a:r>
            <a:rPr lang="en-US" dirty="0" err="1" smtClean="0">
              <a:solidFill>
                <a:schemeClr val="tx1"/>
              </a:solidFill>
            </a:rPr>
            <a:t>ngân</a:t>
          </a:r>
          <a:r>
            <a:rPr lang="en-US" dirty="0" smtClean="0">
              <a:solidFill>
                <a:schemeClr val="tx1"/>
              </a:solidFill>
            </a:rPr>
            <a:t> </a:t>
          </a:r>
          <a:r>
            <a:rPr lang="en-US" dirty="0" err="1" smtClean="0">
              <a:solidFill>
                <a:schemeClr val="tx1"/>
              </a:solidFill>
            </a:rPr>
            <a:t>sách</a:t>
          </a:r>
          <a:r>
            <a:rPr lang="en-US" dirty="0" smtClean="0">
              <a:solidFill>
                <a:schemeClr val="tx1"/>
              </a:solidFill>
            </a:rPr>
            <a:t> (</a:t>
          </a:r>
          <a:r>
            <a:rPr lang="en-US" dirty="0" err="1" smtClean="0">
              <a:solidFill>
                <a:schemeClr val="tx1"/>
              </a:solidFill>
            </a:rPr>
            <a:t>quý</a:t>
          </a:r>
          <a:r>
            <a:rPr lang="en-US" dirty="0" smtClean="0">
              <a:solidFill>
                <a:schemeClr val="tx1"/>
              </a:solidFill>
            </a:rPr>
            <a:t>, 6 </a:t>
          </a:r>
          <a:r>
            <a:rPr lang="en-US" dirty="0" err="1" smtClean="0">
              <a:solidFill>
                <a:schemeClr val="tx1"/>
              </a:solidFill>
            </a:rPr>
            <a:t>tháng</a:t>
          </a:r>
          <a:r>
            <a:rPr lang="en-US" dirty="0" smtClean="0">
              <a:solidFill>
                <a:schemeClr val="tx1"/>
              </a:solidFill>
            </a:rPr>
            <a:t>, </a:t>
          </a:r>
          <a:r>
            <a:rPr lang="en-US" dirty="0" err="1" smtClean="0">
              <a:solidFill>
                <a:schemeClr val="tx1"/>
              </a:solidFill>
            </a:rPr>
            <a:t>hàng</a:t>
          </a:r>
          <a:r>
            <a:rPr lang="en-US" dirty="0" smtClean="0">
              <a:solidFill>
                <a:schemeClr val="tx1"/>
              </a:solidFill>
            </a:rPr>
            <a:t> </a:t>
          </a:r>
          <a:r>
            <a:rPr lang="en-US" dirty="0" err="1" smtClean="0">
              <a:solidFill>
                <a:schemeClr val="tx1"/>
              </a:solidFill>
            </a:rPr>
            <a:t>năm</a:t>
          </a:r>
          <a:r>
            <a:rPr lang="en-US" dirty="0" smtClean="0">
              <a:solidFill>
                <a:schemeClr val="tx1"/>
              </a:solidFill>
            </a:rPr>
            <a:t>); </a:t>
          </a:r>
          <a:r>
            <a:rPr lang="en-US" dirty="0" err="1" smtClean="0">
              <a:solidFill>
                <a:schemeClr val="tx1"/>
              </a:solidFill>
            </a:rPr>
            <a:t>quyết</a:t>
          </a:r>
          <a:r>
            <a:rPr lang="en-US" dirty="0" smtClean="0">
              <a:solidFill>
                <a:schemeClr val="tx1"/>
              </a:solidFill>
            </a:rPr>
            <a:t> </a:t>
          </a:r>
          <a:r>
            <a:rPr lang="en-US" dirty="0" err="1" smtClean="0">
              <a:solidFill>
                <a:schemeClr val="tx1"/>
              </a:solidFill>
            </a:rPr>
            <a:t>toán</a:t>
          </a:r>
          <a:r>
            <a:rPr lang="en-US" dirty="0" smtClean="0">
              <a:solidFill>
                <a:schemeClr val="tx1"/>
              </a:solidFill>
            </a:rPr>
            <a:t> </a:t>
          </a:r>
          <a:r>
            <a:rPr lang="en-US" dirty="0" err="1" smtClean="0">
              <a:solidFill>
                <a:schemeClr val="tx1"/>
              </a:solidFill>
            </a:rPr>
            <a:t>ngân</a:t>
          </a:r>
          <a:r>
            <a:rPr lang="en-US" dirty="0" smtClean="0">
              <a:solidFill>
                <a:schemeClr val="tx1"/>
              </a:solidFill>
            </a:rPr>
            <a:t> </a:t>
          </a:r>
          <a:r>
            <a:rPr lang="en-US" dirty="0" err="1" smtClean="0">
              <a:solidFill>
                <a:schemeClr val="tx1"/>
              </a:solidFill>
            </a:rPr>
            <a:t>sách</a:t>
          </a:r>
          <a:r>
            <a:rPr lang="en-US" dirty="0" smtClean="0">
              <a:solidFill>
                <a:schemeClr val="tx1"/>
              </a:solidFill>
            </a:rPr>
            <a:t>…</a:t>
          </a:r>
          <a:endParaRPr lang="en-US" dirty="0">
            <a:solidFill>
              <a:schemeClr val="tx1"/>
            </a:solidFill>
          </a:endParaRPr>
        </a:p>
      </dgm:t>
    </dgm:pt>
    <dgm:pt modelId="{CBEBDCC9-72F1-4B18-BA11-7DF4A206EEC7}" type="parTrans" cxnId="{CC8C6E39-A70B-4BF2-AD3A-34FB7F5D7640}">
      <dgm:prSet/>
      <dgm:spPr/>
      <dgm:t>
        <a:bodyPr/>
        <a:lstStyle/>
        <a:p>
          <a:endParaRPr lang="en-US"/>
        </a:p>
      </dgm:t>
    </dgm:pt>
    <dgm:pt modelId="{45373FF6-9421-41D0-867A-23CB2CC54451}" type="sibTrans" cxnId="{CC8C6E39-A70B-4BF2-AD3A-34FB7F5D7640}">
      <dgm:prSet/>
      <dgm:spPr/>
      <dgm:t>
        <a:bodyPr/>
        <a:lstStyle/>
        <a:p>
          <a:endParaRPr lang="en-US"/>
        </a:p>
      </dgm:t>
    </dgm:pt>
    <dgm:pt modelId="{92B45A9C-428A-4AB7-BC85-826765B89F8B}" type="pres">
      <dgm:prSet presAssocID="{5D2C23FB-1D86-4DA4-BC7F-CB8CB1B63AB6}" presName="Name0" presStyleCnt="0">
        <dgm:presLayoutVars>
          <dgm:chMax val="7"/>
          <dgm:chPref val="7"/>
          <dgm:dir/>
        </dgm:presLayoutVars>
      </dgm:prSet>
      <dgm:spPr/>
      <dgm:t>
        <a:bodyPr/>
        <a:lstStyle/>
        <a:p>
          <a:endParaRPr lang="en-US"/>
        </a:p>
      </dgm:t>
    </dgm:pt>
    <dgm:pt modelId="{734157B7-3CD3-4BBD-832D-9AFD6A42BCC2}" type="pres">
      <dgm:prSet presAssocID="{5D2C23FB-1D86-4DA4-BC7F-CB8CB1B63AB6}" presName="Name1" presStyleCnt="0"/>
      <dgm:spPr/>
      <dgm:t>
        <a:bodyPr/>
        <a:lstStyle/>
        <a:p>
          <a:endParaRPr lang="en-US"/>
        </a:p>
      </dgm:t>
    </dgm:pt>
    <dgm:pt modelId="{F3CA2113-3F81-4299-90D8-8E670102BFAA}" type="pres">
      <dgm:prSet presAssocID="{5D2C23FB-1D86-4DA4-BC7F-CB8CB1B63AB6}" presName="cycle" presStyleCnt="0"/>
      <dgm:spPr/>
      <dgm:t>
        <a:bodyPr/>
        <a:lstStyle/>
        <a:p>
          <a:endParaRPr lang="en-US"/>
        </a:p>
      </dgm:t>
    </dgm:pt>
    <dgm:pt modelId="{247A1E56-37B3-4873-AB1B-7823CEB639DF}" type="pres">
      <dgm:prSet presAssocID="{5D2C23FB-1D86-4DA4-BC7F-CB8CB1B63AB6}" presName="srcNode" presStyleLbl="node1" presStyleIdx="0" presStyleCnt="2"/>
      <dgm:spPr/>
      <dgm:t>
        <a:bodyPr/>
        <a:lstStyle/>
        <a:p>
          <a:endParaRPr lang="en-US"/>
        </a:p>
      </dgm:t>
    </dgm:pt>
    <dgm:pt modelId="{D77484A0-B0C2-429E-85E4-6E4DC591B262}" type="pres">
      <dgm:prSet presAssocID="{5D2C23FB-1D86-4DA4-BC7F-CB8CB1B63AB6}" presName="conn" presStyleLbl="parChTrans1D2" presStyleIdx="0" presStyleCnt="1"/>
      <dgm:spPr/>
      <dgm:t>
        <a:bodyPr/>
        <a:lstStyle/>
        <a:p>
          <a:endParaRPr lang="en-US"/>
        </a:p>
      </dgm:t>
    </dgm:pt>
    <dgm:pt modelId="{13D2317A-8210-4B6C-9413-4BA1500FC780}" type="pres">
      <dgm:prSet presAssocID="{5D2C23FB-1D86-4DA4-BC7F-CB8CB1B63AB6}" presName="extraNode" presStyleLbl="node1" presStyleIdx="0" presStyleCnt="2"/>
      <dgm:spPr/>
      <dgm:t>
        <a:bodyPr/>
        <a:lstStyle/>
        <a:p>
          <a:endParaRPr lang="en-US"/>
        </a:p>
      </dgm:t>
    </dgm:pt>
    <dgm:pt modelId="{617340F6-9514-4441-A4E4-8C6A0922E0F0}" type="pres">
      <dgm:prSet presAssocID="{5D2C23FB-1D86-4DA4-BC7F-CB8CB1B63AB6}" presName="dstNode" presStyleLbl="node1" presStyleIdx="0" presStyleCnt="2"/>
      <dgm:spPr/>
      <dgm:t>
        <a:bodyPr/>
        <a:lstStyle/>
        <a:p>
          <a:endParaRPr lang="en-US"/>
        </a:p>
      </dgm:t>
    </dgm:pt>
    <dgm:pt modelId="{555CD28A-ED96-4167-B5D5-114978ADAC75}" type="pres">
      <dgm:prSet presAssocID="{34E531A7-17B7-4CFF-8C56-9C05DF662162}" presName="text_1" presStyleLbl="node1" presStyleIdx="0" presStyleCnt="2">
        <dgm:presLayoutVars>
          <dgm:bulletEnabled val="1"/>
        </dgm:presLayoutVars>
      </dgm:prSet>
      <dgm:spPr/>
      <dgm:t>
        <a:bodyPr/>
        <a:lstStyle/>
        <a:p>
          <a:endParaRPr lang="en-US"/>
        </a:p>
      </dgm:t>
    </dgm:pt>
    <dgm:pt modelId="{60C4076F-2F35-455A-A86B-5DB6829A5A5C}" type="pres">
      <dgm:prSet presAssocID="{34E531A7-17B7-4CFF-8C56-9C05DF662162}" presName="accent_1" presStyleCnt="0"/>
      <dgm:spPr/>
    </dgm:pt>
    <dgm:pt modelId="{EA782C87-3291-4198-B7B5-F478012A10B9}" type="pres">
      <dgm:prSet presAssocID="{34E531A7-17B7-4CFF-8C56-9C05DF662162}" presName="accentRepeatNode" presStyleLbl="solidFgAcc1" presStyleIdx="0" presStyleCnt="2"/>
      <dgm:spPr/>
    </dgm:pt>
    <dgm:pt modelId="{8B85D547-B125-40DF-B5FA-6D23E26386FF}" type="pres">
      <dgm:prSet presAssocID="{4E194B6E-FFEE-4E2E-BC31-F37886474AF3}" presName="text_2" presStyleLbl="node1" presStyleIdx="1" presStyleCnt="2">
        <dgm:presLayoutVars>
          <dgm:bulletEnabled val="1"/>
        </dgm:presLayoutVars>
      </dgm:prSet>
      <dgm:spPr/>
      <dgm:t>
        <a:bodyPr/>
        <a:lstStyle/>
        <a:p>
          <a:endParaRPr lang="en-US"/>
        </a:p>
      </dgm:t>
    </dgm:pt>
    <dgm:pt modelId="{7EB6F2BC-18FE-49FD-B8F2-E5D6FD388D34}" type="pres">
      <dgm:prSet presAssocID="{4E194B6E-FFEE-4E2E-BC31-F37886474AF3}" presName="accent_2" presStyleCnt="0"/>
      <dgm:spPr/>
    </dgm:pt>
    <dgm:pt modelId="{CCFD9773-14DD-4C86-BB55-50F0117A8888}" type="pres">
      <dgm:prSet presAssocID="{4E194B6E-FFEE-4E2E-BC31-F37886474AF3}" presName="accentRepeatNode" presStyleLbl="solidFgAcc1" presStyleIdx="1" presStyleCnt="2"/>
      <dgm:spPr/>
    </dgm:pt>
  </dgm:ptLst>
  <dgm:cxnLst>
    <dgm:cxn modelId="{54C4D767-A73E-4B8B-A0C0-782396BAF181}" type="presOf" srcId="{5D2C23FB-1D86-4DA4-BC7F-CB8CB1B63AB6}" destId="{92B45A9C-428A-4AB7-BC85-826765B89F8B}" srcOrd="0" destOrd="0" presId="urn:microsoft.com/office/officeart/2008/layout/VerticalCurvedList#6"/>
    <dgm:cxn modelId="{AF6631BF-3A27-4293-8500-CD884377D53C}" type="presOf" srcId="{A1CFC930-7E9B-45F4-9CCA-6E2E70B6B59B}" destId="{D77484A0-B0C2-429E-85E4-6E4DC591B262}" srcOrd="0" destOrd="0" presId="urn:microsoft.com/office/officeart/2008/layout/VerticalCurvedList#6"/>
    <dgm:cxn modelId="{CC8C6E39-A70B-4BF2-AD3A-34FB7F5D7640}" srcId="{5D2C23FB-1D86-4DA4-BC7F-CB8CB1B63AB6}" destId="{4E194B6E-FFEE-4E2E-BC31-F37886474AF3}" srcOrd="1" destOrd="0" parTransId="{CBEBDCC9-72F1-4B18-BA11-7DF4A206EEC7}" sibTransId="{45373FF6-9421-41D0-867A-23CB2CC54451}"/>
    <dgm:cxn modelId="{5E50FC36-A3D1-4D3F-8E0E-117873384CD9}" type="presOf" srcId="{34E531A7-17B7-4CFF-8C56-9C05DF662162}" destId="{555CD28A-ED96-4167-B5D5-114978ADAC75}" srcOrd="0" destOrd="0" presId="urn:microsoft.com/office/officeart/2008/layout/VerticalCurvedList#6"/>
    <dgm:cxn modelId="{5B4BDD58-4CAD-43B2-A53C-D4DF90FACD98}" srcId="{5D2C23FB-1D86-4DA4-BC7F-CB8CB1B63AB6}" destId="{34E531A7-17B7-4CFF-8C56-9C05DF662162}" srcOrd="0" destOrd="0" parTransId="{4B9F23CC-D9FB-4404-9011-0E4B92325398}" sibTransId="{A1CFC930-7E9B-45F4-9CCA-6E2E70B6B59B}"/>
    <dgm:cxn modelId="{98AC6422-9AF2-416C-954F-4A2DD7244420}" type="presOf" srcId="{4E194B6E-FFEE-4E2E-BC31-F37886474AF3}" destId="{8B85D547-B125-40DF-B5FA-6D23E26386FF}" srcOrd="0" destOrd="0" presId="urn:microsoft.com/office/officeart/2008/layout/VerticalCurvedList#6"/>
    <dgm:cxn modelId="{75EE3200-1971-48A2-827A-044A42105CEA}" type="presParOf" srcId="{92B45A9C-428A-4AB7-BC85-826765B89F8B}" destId="{734157B7-3CD3-4BBD-832D-9AFD6A42BCC2}" srcOrd="0" destOrd="0" presId="urn:microsoft.com/office/officeart/2008/layout/VerticalCurvedList#6"/>
    <dgm:cxn modelId="{D2AC0537-E34F-4BB7-AA82-433047FC6E1E}" type="presParOf" srcId="{734157B7-3CD3-4BBD-832D-9AFD6A42BCC2}" destId="{F3CA2113-3F81-4299-90D8-8E670102BFAA}" srcOrd="0" destOrd="0" presId="urn:microsoft.com/office/officeart/2008/layout/VerticalCurvedList#6"/>
    <dgm:cxn modelId="{7508194E-436C-40F0-8B86-2DFDBE7B8650}" type="presParOf" srcId="{F3CA2113-3F81-4299-90D8-8E670102BFAA}" destId="{247A1E56-37B3-4873-AB1B-7823CEB639DF}" srcOrd="0" destOrd="0" presId="urn:microsoft.com/office/officeart/2008/layout/VerticalCurvedList#6"/>
    <dgm:cxn modelId="{9B9A0223-3785-427A-A776-FA44FD22F27B}" type="presParOf" srcId="{F3CA2113-3F81-4299-90D8-8E670102BFAA}" destId="{D77484A0-B0C2-429E-85E4-6E4DC591B262}" srcOrd="1" destOrd="0" presId="urn:microsoft.com/office/officeart/2008/layout/VerticalCurvedList#6"/>
    <dgm:cxn modelId="{4A75FB30-8943-4DC1-8034-589A78116A2D}" type="presParOf" srcId="{F3CA2113-3F81-4299-90D8-8E670102BFAA}" destId="{13D2317A-8210-4B6C-9413-4BA1500FC780}" srcOrd="2" destOrd="0" presId="urn:microsoft.com/office/officeart/2008/layout/VerticalCurvedList#6"/>
    <dgm:cxn modelId="{1A329B70-48C1-45C0-90C5-A678E184E6A1}" type="presParOf" srcId="{F3CA2113-3F81-4299-90D8-8E670102BFAA}" destId="{617340F6-9514-4441-A4E4-8C6A0922E0F0}" srcOrd="3" destOrd="0" presId="urn:microsoft.com/office/officeart/2008/layout/VerticalCurvedList#6"/>
    <dgm:cxn modelId="{60E2440C-407E-47DF-9EB2-0E26E82706DB}" type="presParOf" srcId="{734157B7-3CD3-4BBD-832D-9AFD6A42BCC2}" destId="{555CD28A-ED96-4167-B5D5-114978ADAC75}" srcOrd="1" destOrd="0" presId="urn:microsoft.com/office/officeart/2008/layout/VerticalCurvedList#6"/>
    <dgm:cxn modelId="{9375586F-2B71-487B-A550-346C5BD950F5}" type="presParOf" srcId="{734157B7-3CD3-4BBD-832D-9AFD6A42BCC2}" destId="{60C4076F-2F35-455A-A86B-5DB6829A5A5C}" srcOrd="2" destOrd="0" presId="urn:microsoft.com/office/officeart/2008/layout/VerticalCurvedList#6"/>
    <dgm:cxn modelId="{84CE0592-6FC6-447B-8381-056D8BCE3933}" type="presParOf" srcId="{60C4076F-2F35-455A-A86B-5DB6829A5A5C}" destId="{EA782C87-3291-4198-B7B5-F478012A10B9}" srcOrd="0" destOrd="0" presId="urn:microsoft.com/office/officeart/2008/layout/VerticalCurvedList#6"/>
    <dgm:cxn modelId="{9264C333-EB0F-4B26-8929-4BC512DE6BEF}" type="presParOf" srcId="{734157B7-3CD3-4BBD-832D-9AFD6A42BCC2}" destId="{8B85D547-B125-40DF-B5FA-6D23E26386FF}" srcOrd="3" destOrd="0" presId="urn:microsoft.com/office/officeart/2008/layout/VerticalCurvedList#6"/>
    <dgm:cxn modelId="{BD376EB3-8687-439C-9400-415B5C3A0C9C}" type="presParOf" srcId="{734157B7-3CD3-4BBD-832D-9AFD6A42BCC2}" destId="{7EB6F2BC-18FE-49FD-B8F2-E5D6FD388D34}" srcOrd="4" destOrd="0" presId="urn:microsoft.com/office/officeart/2008/layout/VerticalCurvedList#6"/>
    <dgm:cxn modelId="{6A7402E7-5253-471D-A1FA-A06BE076ED54}" type="presParOf" srcId="{7EB6F2BC-18FE-49FD-B8F2-E5D6FD388D34}" destId="{CCFD9773-14DD-4C86-BB55-50F0117A8888}" srcOrd="0" destOrd="0" presId="urn:microsoft.com/office/officeart/2008/layout/VerticalCurved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D2C23FB-1D86-4DA4-BC7F-CB8CB1B63AB6}" type="doc">
      <dgm:prSet loTypeId="urn:microsoft.com/office/officeart/2008/layout/VerticalCurvedList#6" loCatId="list" qsTypeId="urn:microsoft.com/office/officeart/2005/8/quickstyle/simple1#16" qsCatId="simple" csTypeId="urn:microsoft.com/office/officeart/2005/8/colors/colorful1#11" csCatId="colorful" phldr="1"/>
      <dgm:spPr/>
      <dgm:t>
        <a:bodyPr/>
        <a:lstStyle/>
        <a:p>
          <a:endParaRPr lang="en-US"/>
        </a:p>
      </dgm:t>
    </dgm:pt>
    <dgm:pt modelId="{38CD091B-8EEB-4FF0-8216-FF88A6B31E30}">
      <dgm:prSet phldrT="[Text]"/>
      <dgm:spPr/>
      <dgm:t>
        <a:bodyPr/>
        <a:lstStyle/>
        <a:p>
          <a:r>
            <a:rPr lang="en-US" dirty="0" err="1" smtClean="0">
              <a:solidFill>
                <a:schemeClr val="tx1"/>
              </a:solidFill>
            </a:rPr>
            <a:t>Dự</a:t>
          </a:r>
          <a:r>
            <a:rPr lang="en-US" dirty="0" smtClean="0">
              <a:solidFill>
                <a:schemeClr val="tx1"/>
              </a:solidFill>
            </a:rPr>
            <a:t> </a:t>
          </a:r>
          <a:r>
            <a:rPr lang="en-US" dirty="0" err="1" smtClean="0">
              <a:solidFill>
                <a:schemeClr val="tx1"/>
              </a:solidFill>
            </a:rPr>
            <a:t>án</a:t>
          </a:r>
          <a:r>
            <a:rPr lang="en-US" dirty="0" smtClean="0">
              <a:solidFill>
                <a:schemeClr val="tx1"/>
              </a:solidFill>
            </a:rPr>
            <a:t> </a:t>
          </a:r>
          <a:r>
            <a:rPr lang="en-US" dirty="0" err="1" smtClean="0">
              <a:solidFill>
                <a:schemeClr val="tx1"/>
              </a:solidFill>
            </a:rPr>
            <a:t>công</a:t>
          </a:r>
          <a:r>
            <a:rPr lang="en-US" dirty="0" smtClean="0">
              <a:solidFill>
                <a:schemeClr val="tx1"/>
              </a:solidFill>
            </a:rPr>
            <a:t> </a:t>
          </a:r>
          <a:r>
            <a:rPr lang="en-US" dirty="0" err="1" smtClean="0">
              <a:solidFill>
                <a:schemeClr val="tx1"/>
              </a:solidFill>
            </a:rPr>
            <a:t>trình</a:t>
          </a:r>
          <a:r>
            <a:rPr lang="en-US" dirty="0" smtClean="0">
              <a:solidFill>
                <a:schemeClr val="tx1"/>
              </a:solidFill>
            </a:rPr>
            <a:t> </a:t>
          </a:r>
          <a:r>
            <a:rPr lang="en-US" dirty="0" err="1" smtClean="0">
              <a:solidFill>
                <a:schemeClr val="tx1"/>
              </a:solidFill>
            </a:rPr>
            <a:t>đầu</a:t>
          </a:r>
          <a:r>
            <a:rPr lang="en-US" dirty="0" smtClean="0">
              <a:solidFill>
                <a:schemeClr val="tx1"/>
              </a:solidFill>
            </a:rPr>
            <a:t> </a:t>
          </a:r>
          <a:r>
            <a:rPr lang="en-US" dirty="0" err="1" smtClean="0">
              <a:solidFill>
                <a:schemeClr val="tx1"/>
              </a:solidFill>
            </a:rPr>
            <a:t>tư</a:t>
          </a:r>
          <a:r>
            <a:rPr lang="en-US" dirty="0" smtClean="0">
              <a:solidFill>
                <a:schemeClr val="tx1"/>
              </a:solidFill>
            </a:rPr>
            <a:t> </a:t>
          </a:r>
          <a:r>
            <a:rPr lang="en-US" dirty="0" err="1" smtClean="0">
              <a:solidFill>
                <a:schemeClr val="tx1"/>
              </a:solidFill>
            </a:rPr>
            <a:t>trên</a:t>
          </a:r>
          <a:r>
            <a:rPr lang="en-US" dirty="0" smtClean="0">
              <a:solidFill>
                <a:schemeClr val="tx1"/>
              </a:solidFill>
            </a:rPr>
            <a:t> </a:t>
          </a:r>
          <a:r>
            <a:rPr lang="en-US" dirty="0" err="1" smtClean="0">
              <a:solidFill>
                <a:schemeClr val="tx1"/>
              </a:solidFill>
            </a:rPr>
            <a:t>địa</a:t>
          </a:r>
          <a:r>
            <a:rPr lang="en-US" dirty="0" smtClean="0">
              <a:solidFill>
                <a:schemeClr val="tx1"/>
              </a:solidFill>
            </a:rPr>
            <a:t> </a:t>
          </a:r>
          <a:r>
            <a:rPr lang="en-US" dirty="0" err="1" smtClean="0">
              <a:solidFill>
                <a:schemeClr val="tx1"/>
              </a:solidFill>
            </a:rPr>
            <a:t>bàn</a:t>
          </a:r>
          <a:r>
            <a:rPr lang="en-US" dirty="0" smtClean="0">
              <a:solidFill>
                <a:schemeClr val="tx1"/>
              </a:solidFill>
            </a:rPr>
            <a:t> </a:t>
          </a:r>
          <a:r>
            <a:rPr lang="en-US" dirty="0" err="1" smtClean="0">
              <a:solidFill>
                <a:schemeClr val="tx1"/>
              </a:solidFill>
            </a:rPr>
            <a:t>cấp</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tiến</a:t>
          </a:r>
          <a:r>
            <a:rPr lang="en-US" dirty="0" smtClean="0">
              <a:solidFill>
                <a:schemeClr val="tx1"/>
              </a:solidFill>
            </a:rPr>
            <a:t> </a:t>
          </a:r>
          <a:r>
            <a:rPr lang="en-US" dirty="0" err="1" smtClean="0">
              <a:solidFill>
                <a:schemeClr val="tx1"/>
              </a:solidFill>
            </a:rPr>
            <a:t>độ</a:t>
          </a:r>
          <a:r>
            <a:rPr lang="en-US" dirty="0" smtClean="0">
              <a:solidFill>
                <a:schemeClr val="tx1"/>
              </a:solidFill>
            </a:rPr>
            <a:t> </a:t>
          </a:r>
          <a:r>
            <a:rPr lang="en-US" dirty="0" err="1" smtClean="0">
              <a:solidFill>
                <a:schemeClr val="tx1"/>
              </a:solidFill>
            </a:rPr>
            <a:t>thực</a:t>
          </a:r>
          <a:r>
            <a:rPr lang="en-US" dirty="0" smtClean="0">
              <a:solidFill>
                <a:schemeClr val="tx1"/>
              </a:solidFill>
            </a:rPr>
            <a:t> </a:t>
          </a:r>
          <a:r>
            <a:rPr lang="en-US" dirty="0" err="1" smtClean="0">
              <a:solidFill>
                <a:schemeClr val="tx1"/>
              </a:solidFill>
            </a:rPr>
            <a:t>hiện</a:t>
          </a:r>
          <a:r>
            <a:rPr lang="en-US" dirty="0" smtClean="0">
              <a:solidFill>
                <a:schemeClr val="tx1"/>
              </a:solidFill>
            </a:rPr>
            <a:t>; </a:t>
          </a:r>
          <a:r>
            <a:rPr lang="en-US" dirty="0" err="1" smtClean="0">
              <a:solidFill>
                <a:schemeClr val="tx1"/>
              </a:solidFill>
            </a:rPr>
            <a:t>kế</a:t>
          </a:r>
          <a:r>
            <a:rPr lang="en-US" dirty="0" smtClean="0">
              <a:solidFill>
                <a:schemeClr val="tx1"/>
              </a:solidFill>
            </a:rPr>
            <a:t> </a:t>
          </a:r>
          <a:r>
            <a:rPr lang="en-US" dirty="0" err="1" smtClean="0">
              <a:solidFill>
                <a:schemeClr val="tx1"/>
              </a:solidFill>
            </a:rPr>
            <a:t>hoạch</a:t>
          </a:r>
          <a:r>
            <a:rPr lang="en-US" dirty="0" smtClean="0">
              <a:solidFill>
                <a:schemeClr val="tx1"/>
              </a:solidFill>
            </a:rPr>
            <a:t> </a:t>
          </a:r>
          <a:r>
            <a:rPr lang="en-US" dirty="0" err="1" smtClean="0">
              <a:solidFill>
                <a:schemeClr val="tx1"/>
              </a:solidFill>
            </a:rPr>
            <a:t>thu</a:t>
          </a:r>
          <a:r>
            <a:rPr lang="en-US" dirty="0" smtClean="0">
              <a:solidFill>
                <a:schemeClr val="tx1"/>
              </a:solidFill>
            </a:rPr>
            <a:t> </a:t>
          </a:r>
          <a:r>
            <a:rPr lang="en-US" dirty="0" err="1" smtClean="0">
              <a:solidFill>
                <a:schemeClr val="tx1"/>
              </a:solidFill>
            </a:rPr>
            <a:t>hồi</a:t>
          </a:r>
          <a:r>
            <a:rPr lang="en-US" dirty="0" smtClean="0">
              <a:solidFill>
                <a:schemeClr val="tx1"/>
              </a:solidFill>
            </a:rPr>
            <a:t>, </a:t>
          </a:r>
          <a:r>
            <a:rPr lang="en-US" dirty="0" err="1" smtClean="0">
              <a:solidFill>
                <a:schemeClr val="tx1"/>
              </a:solidFill>
            </a:rPr>
            <a:t>bồi</a:t>
          </a:r>
          <a:r>
            <a:rPr lang="en-US" dirty="0" smtClean="0">
              <a:solidFill>
                <a:schemeClr val="tx1"/>
              </a:solidFill>
            </a:rPr>
            <a:t> </a:t>
          </a:r>
          <a:r>
            <a:rPr lang="en-US" dirty="0" err="1" smtClean="0">
              <a:solidFill>
                <a:schemeClr val="tx1"/>
              </a:solidFill>
            </a:rPr>
            <a:t>thường</a:t>
          </a:r>
          <a:r>
            <a:rPr lang="en-US" dirty="0" smtClean="0">
              <a:solidFill>
                <a:schemeClr val="tx1"/>
              </a:solidFill>
            </a:rPr>
            <a:t>, </a:t>
          </a:r>
          <a:r>
            <a:rPr lang="en-US" dirty="0" err="1" smtClean="0">
              <a:solidFill>
                <a:schemeClr val="tx1"/>
              </a:solidFill>
            </a:rPr>
            <a:t>hỗ</a:t>
          </a:r>
          <a:r>
            <a:rPr lang="en-US" dirty="0" smtClean="0">
              <a:solidFill>
                <a:schemeClr val="tx1"/>
              </a:solidFill>
            </a:rPr>
            <a:t> </a:t>
          </a:r>
          <a:r>
            <a:rPr lang="en-US" dirty="0" err="1" smtClean="0">
              <a:solidFill>
                <a:schemeClr val="tx1"/>
              </a:solidFill>
            </a:rPr>
            <a:t>trợ</a:t>
          </a:r>
          <a:r>
            <a:rPr lang="en-US" dirty="0" smtClean="0">
              <a:solidFill>
                <a:schemeClr val="tx1"/>
              </a:solidFill>
            </a:rPr>
            <a:t> </a:t>
          </a:r>
          <a:r>
            <a:rPr lang="en-US" dirty="0" err="1" smtClean="0">
              <a:solidFill>
                <a:schemeClr val="tx1"/>
              </a:solidFill>
            </a:rPr>
            <a:t>tái</a:t>
          </a:r>
          <a:r>
            <a:rPr lang="en-US" dirty="0" smtClean="0">
              <a:solidFill>
                <a:schemeClr val="tx1"/>
              </a:solidFill>
            </a:rPr>
            <a:t> </a:t>
          </a:r>
          <a:r>
            <a:rPr lang="en-US" dirty="0" err="1" smtClean="0">
              <a:solidFill>
                <a:schemeClr val="tx1"/>
              </a:solidFill>
            </a:rPr>
            <a:t>định</a:t>
          </a:r>
          <a:r>
            <a:rPr lang="en-US" dirty="0" smtClean="0">
              <a:solidFill>
                <a:schemeClr val="tx1"/>
              </a:solidFill>
            </a:rPr>
            <a:t> </a:t>
          </a:r>
          <a:r>
            <a:rPr lang="en-US" dirty="0" err="1" smtClean="0">
              <a:solidFill>
                <a:schemeClr val="tx1"/>
              </a:solidFill>
            </a:rPr>
            <a:t>cư</a:t>
          </a:r>
          <a:r>
            <a:rPr lang="en-US" dirty="0" smtClean="0">
              <a:solidFill>
                <a:schemeClr val="tx1"/>
              </a:solidFill>
            </a:rPr>
            <a:t>, </a:t>
          </a:r>
          <a:r>
            <a:rPr lang="en-US" dirty="0" err="1" smtClean="0">
              <a:solidFill>
                <a:schemeClr val="tx1"/>
              </a:solidFill>
            </a:rPr>
            <a:t>kế</a:t>
          </a:r>
          <a:r>
            <a:rPr lang="en-US" dirty="0" smtClean="0">
              <a:solidFill>
                <a:schemeClr val="tx1"/>
              </a:solidFill>
            </a:rPr>
            <a:t> </a:t>
          </a:r>
          <a:r>
            <a:rPr lang="en-US" dirty="0" err="1" smtClean="0">
              <a:solidFill>
                <a:schemeClr val="tx1"/>
              </a:solidFill>
            </a:rPr>
            <a:t>hoạch</a:t>
          </a:r>
          <a:r>
            <a:rPr lang="en-US" dirty="0" smtClean="0">
              <a:solidFill>
                <a:schemeClr val="tx1"/>
              </a:solidFill>
            </a:rPr>
            <a:t> </a:t>
          </a:r>
          <a:r>
            <a:rPr lang="en-US" dirty="0" err="1" smtClean="0">
              <a:solidFill>
                <a:schemeClr val="tx1"/>
              </a:solidFill>
            </a:rPr>
            <a:t>sử</a:t>
          </a:r>
          <a:r>
            <a:rPr lang="en-US" dirty="0" smtClean="0">
              <a:solidFill>
                <a:schemeClr val="tx1"/>
              </a:solidFill>
            </a:rPr>
            <a:t> </a:t>
          </a:r>
          <a:r>
            <a:rPr lang="en-US" dirty="0" err="1" smtClean="0">
              <a:solidFill>
                <a:schemeClr val="tx1"/>
              </a:solidFill>
            </a:rPr>
            <a:t>dụng</a:t>
          </a:r>
          <a:r>
            <a:rPr lang="en-US" dirty="0" smtClean="0">
              <a:solidFill>
                <a:schemeClr val="tx1"/>
              </a:solidFill>
            </a:rPr>
            <a:t> </a:t>
          </a:r>
          <a:r>
            <a:rPr lang="en-US" dirty="0" err="1" smtClean="0">
              <a:solidFill>
                <a:schemeClr val="tx1"/>
              </a:solidFill>
            </a:rPr>
            <a:t>quỹ</a:t>
          </a:r>
          <a:r>
            <a:rPr lang="en-US" dirty="0" smtClean="0">
              <a:solidFill>
                <a:schemeClr val="tx1"/>
              </a:solidFill>
            </a:rPr>
            <a:t> </a:t>
          </a:r>
          <a:r>
            <a:rPr lang="en-US" dirty="0" err="1" smtClean="0">
              <a:solidFill>
                <a:schemeClr val="tx1"/>
              </a:solidFill>
            </a:rPr>
            <a:t>đất</a:t>
          </a:r>
          <a:r>
            <a:rPr lang="en-US" dirty="0" smtClean="0">
              <a:solidFill>
                <a:schemeClr val="tx1"/>
              </a:solidFill>
            </a:rPr>
            <a:t> do </a:t>
          </a:r>
          <a:r>
            <a:rPr lang="en-US" dirty="0" err="1" smtClean="0">
              <a:solidFill>
                <a:schemeClr val="tx1"/>
              </a:solidFill>
            </a:rPr>
            <a:t>cấp</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quản</a:t>
          </a:r>
          <a:r>
            <a:rPr lang="en-US" dirty="0" smtClean="0">
              <a:solidFill>
                <a:schemeClr val="tx1"/>
              </a:solidFill>
            </a:rPr>
            <a:t> </a:t>
          </a:r>
          <a:r>
            <a:rPr lang="en-US" dirty="0" err="1" smtClean="0">
              <a:solidFill>
                <a:schemeClr val="tx1"/>
              </a:solidFill>
            </a:rPr>
            <a:t>lý</a:t>
          </a:r>
          <a:r>
            <a:rPr lang="en-US" dirty="0" smtClean="0">
              <a:solidFill>
                <a:schemeClr val="tx1"/>
              </a:solidFill>
            </a:rPr>
            <a:t>, KH </a:t>
          </a:r>
          <a:r>
            <a:rPr lang="en-US" dirty="0" err="1" smtClean="0">
              <a:solidFill>
                <a:schemeClr val="tx1"/>
              </a:solidFill>
            </a:rPr>
            <a:t>cho</a:t>
          </a:r>
          <a:r>
            <a:rPr lang="en-US" dirty="0" smtClean="0">
              <a:solidFill>
                <a:schemeClr val="tx1"/>
              </a:solidFill>
            </a:rPr>
            <a:t> </a:t>
          </a:r>
          <a:r>
            <a:rPr lang="en-US" dirty="0" err="1" smtClean="0">
              <a:solidFill>
                <a:schemeClr val="tx1"/>
              </a:solidFill>
            </a:rPr>
            <a:t>thuê</a:t>
          </a:r>
          <a:r>
            <a:rPr lang="en-US" dirty="0" smtClean="0">
              <a:solidFill>
                <a:schemeClr val="tx1"/>
              </a:solidFill>
            </a:rPr>
            <a:t> </a:t>
          </a:r>
          <a:r>
            <a:rPr lang="en-US" dirty="0" err="1" smtClean="0">
              <a:solidFill>
                <a:schemeClr val="tx1"/>
              </a:solidFill>
            </a:rPr>
            <a:t>đất</a:t>
          </a:r>
          <a:r>
            <a:rPr lang="en-US" dirty="0" smtClean="0">
              <a:solidFill>
                <a:schemeClr val="tx1"/>
              </a:solidFill>
            </a:rPr>
            <a:t> </a:t>
          </a:r>
          <a:r>
            <a:rPr lang="en-US" dirty="0" err="1" smtClean="0">
              <a:solidFill>
                <a:schemeClr val="tx1"/>
              </a:solidFill>
            </a:rPr>
            <a:t>thuộc</a:t>
          </a:r>
          <a:r>
            <a:rPr lang="en-US" dirty="0" smtClean="0">
              <a:solidFill>
                <a:schemeClr val="tx1"/>
              </a:solidFill>
            </a:rPr>
            <a:t> </a:t>
          </a:r>
          <a:r>
            <a:rPr lang="en-US" dirty="0" err="1" smtClean="0">
              <a:solidFill>
                <a:schemeClr val="tx1"/>
              </a:solidFill>
            </a:rPr>
            <a:t>quỹ</a:t>
          </a:r>
          <a:r>
            <a:rPr lang="en-US" dirty="0" smtClean="0">
              <a:solidFill>
                <a:schemeClr val="tx1"/>
              </a:solidFill>
            </a:rPr>
            <a:t> </a:t>
          </a:r>
          <a:r>
            <a:rPr lang="en-US" dirty="0" err="1" smtClean="0">
              <a:solidFill>
                <a:schemeClr val="tx1"/>
              </a:solidFill>
            </a:rPr>
            <a:t>đất</a:t>
          </a:r>
          <a:r>
            <a:rPr lang="en-US" dirty="0" smtClean="0">
              <a:solidFill>
                <a:schemeClr val="tx1"/>
              </a:solidFill>
            </a:rPr>
            <a:t> </a:t>
          </a:r>
          <a:r>
            <a:rPr lang="en-US" dirty="0" err="1" smtClean="0">
              <a:solidFill>
                <a:schemeClr val="tx1"/>
              </a:solidFill>
            </a:rPr>
            <a:t>nông</a:t>
          </a:r>
          <a:r>
            <a:rPr lang="en-US" dirty="0" smtClean="0">
              <a:solidFill>
                <a:schemeClr val="tx1"/>
              </a:solidFill>
            </a:rPr>
            <a:t> </a:t>
          </a:r>
          <a:r>
            <a:rPr lang="en-US" dirty="0" err="1" smtClean="0">
              <a:solidFill>
                <a:schemeClr val="tx1"/>
              </a:solidFill>
            </a:rPr>
            <a:t>nghiệp</a:t>
          </a:r>
          <a:r>
            <a:rPr lang="en-US" dirty="0" smtClean="0">
              <a:solidFill>
                <a:schemeClr val="tx1"/>
              </a:solidFill>
            </a:rPr>
            <a:t> </a:t>
          </a:r>
          <a:r>
            <a:rPr lang="en-US" dirty="0" err="1" smtClean="0">
              <a:solidFill>
                <a:schemeClr val="tx1"/>
              </a:solidFill>
            </a:rPr>
            <a:t>vào</a:t>
          </a:r>
          <a:r>
            <a:rPr lang="en-US" dirty="0" smtClean="0">
              <a:solidFill>
                <a:schemeClr val="tx1"/>
              </a:solidFill>
            </a:rPr>
            <a:t> </a:t>
          </a:r>
          <a:r>
            <a:rPr lang="en-US" dirty="0" err="1" smtClean="0">
              <a:solidFill>
                <a:schemeClr val="tx1"/>
              </a:solidFill>
            </a:rPr>
            <a:t>mục</a:t>
          </a:r>
          <a:r>
            <a:rPr lang="en-US" dirty="0" smtClean="0">
              <a:solidFill>
                <a:schemeClr val="tx1"/>
              </a:solidFill>
            </a:rPr>
            <a:t> </a:t>
          </a:r>
          <a:r>
            <a:rPr lang="en-US" dirty="0" err="1" smtClean="0">
              <a:solidFill>
                <a:schemeClr val="tx1"/>
              </a:solidFill>
            </a:rPr>
            <a:t>đích</a:t>
          </a:r>
          <a:r>
            <a:rPr lang="en-US" dirty="0" smtClean="0">
              <a:solidFill>
                <a:schemeClr val="tx1"/>
              </a:solidFill>
            </a:rPr>
            <a:t> </a:t>
          </a:r>
          <a:r>
            <a:rPr lang="en-US" dirty="0" err="1" smtClean="0">
              <a:solidFill>
                <a:schemeClr val="tx1"/>
              </a:solidFill>
            </a:rPr>
            <a:t>công</a:t>
          </a:r>
          <a:r>
            <a:rPr lang="en-US" dirty="0" smtClean="0">
              <a:solidFill>
                <a:schemeClr val="tx1"/>
              </a:solidFill>
            </a:rPr>
            <a:t> </a:t>
          </a:r>
          <a:r>
            <a:rPr lang="en-US" dirty="0" err="1" smtClean="0">
              <a:solidFill>
                <a:schemeClr val="tx1"/>
              </a:solidFill>
            </a:rPr>
            <a:t>ích</a:t>
          </a:r>
          <a:r>
            <a:rPr lang="en-US" dirty="0" smtClean="0">
              <a:solidFill>
                <a:schemeClr val="tx1"/>
              </a:solidFill>
            </a:rPr>
            <a:t>; </a:t>
          </a:r>
          <a:r>
            <a:rPr lang="en-US" dirty="0" err="1" smtClean="0">
              <a:solidFill>
                <a:schemeClr val="tx1"/>
              </a:solidFill>
            </a:rPr>
            <a:t>quy</a:t>
          </a:r>
          <a:r>
            <a:rPr lang="en-US" dirty="0" smtClean="0">
              <a:solidFill>
                <a:schemeClr val="tx1"/>
              </a:solidFill>
            </a:rPr>
            <a:t> </a:t>
          </a:r>
          <a:r>
            <a:rPr lang="en-US" dirty="0" err="1" smtClean="0">
              <a:solidFill>
                <a:schemeClr val="tx1"/>
              </a:solidFill>
            </a:rPr>
            <a:t>hoạch</a:t>
          </a:r>
          <a:r>
            <a:rPr lang="en-US" dirty="0" smtClean="0">
              <a:solidFill>
                <a:schemeClr val="tx1"/>
              </a:solidFill>
            </a:rPr>
            <a:t> </a:t>
          </a:r>
          <a:r>
            <a:rPr lang="en-US" dirty="0" err="1" smtClean="0">
              <a:solidFill>
                <a:schemeClr val="tx1"/>
              </a:solidFill>
            </a:rPr>
            <a:t>chung</a:t>
          </a:r>
          <a:r>
            <a:rPr lang="en-US" dirty="0" smtClean="0">
              <a:solidFill>
                <a:schemeClr val="tx1"/>
              </a:solidFill>
            </a:rPr>
            <a:t>, </a:t>
          </a:r>
          <a:r>
            <a:rPr lang="en-US" dirty="0" err="1" smtClean="0">
              <a:solidFill>
                <a:schemeClr val="tx1"/>
              </a:solidFill>
            </a:rPr>
            <a:t>quy</a:t>
          </a:r>
          <a:r>
            <a:rPr lang="en-US" dirty="0" smtClean="0">
              <a:solidFill>
                <a:schemeClr val="tx1"/>
              </a:solidFill>
            </a:rPr>
            <a:t> </a:t>
          </a:r>
          <a:r>
            <a:rPr lang="en-US" dirty="0" err="1" smtClean="0">
              <a:solidFill>
                <a:schemeClr val="tx1"/>
              </a:solidFill>
            </a:rPr>
            <a:t>hoạch</a:t>
          </a:r>
          <a:r>
            <a:rPr lang="en-US" dirty="0" smtClean="0">
              <a:solidFill>
                <a:schemeClr val="tx1"/>
              </a:solidFill>
            </a:rPr>
            <a:t> chi </a:t>
          </a:r>
          <a:r>
            <a:rPr lang="en-US" dirty="0" err="1" smtClean="0">
              <a:solidFill>
                <a:schemeClr val="tx1"/>
              </a:solidFill>
            </a:rPr>
            <a:t>tiết</a:t>
          </a:r>
          <a:r>
            <a:rPr lang="en-US" dirty="0" smtClean="0">
              <a:solidFill>
                <a:schemeClr val="tx1"/>
              </a:solidFill>
            </a:rPr>
            <a:t>…</a:t>
          </a:r>
          <a:endParaRPr lang="en-US" dirty="0">
            <a:solidFill>
              <a:schemeClr val="tx1"/>
            </a:solidFill>
          </a:endParaRPr>
        </a:p>
      </dgm:t>
    </dgm:pt>
    <dgm:pt modelId="{63D36FDC-60D0-4E40-BDC7-20EE760B0061}" type="parTrans" cxnId="{4C6BE9B5-028E-4C37-930B-D261080D4501}">
      <dgm:prSet/>
      <dgm:spPr/>
      <dgm:t>
        <a:bodyPr/>
        <a:lstStyle/>
        <a:p>
          <a:endParaRPr lang="en-US"/>
        </a:p>
      </dgm:t>
    </dgm:pt>
    <dgm:pt modelId="{E85AE277-EC06-400D-9992-89114DBBDE8E}" type="sibTrans" cxnId="{4C6BE9B5-028E-4C37-930B-D261080D4501}">
      <dgm:prSet/>
      <dgm:spPr/>
      <dgm:t>
        <a:bodyPr/>
        <a:lstStyle/>
        <a:p>
          <a:endParaRPr lang="en-US"/>
        </a:p>
      </dgm:t>
    </dgm:pt>
    <dgm:pt modelId="{B68F04C9-FDCE-4874-A66E-113F0AAAC5DF}">
      <dgm:prSet phldrT="[Text]"/>
      <dgm:spPr/>
      <dgm:t>
        <a:bodyPr/>
        <a:lstStyle/>
        <a:p>
          <a:r>
            <a:rPr lang="en-US" dirty="0" err="1" smtClean="0">
              <a:solidFill>
                <a:schemeClr val="tx1"/>
              </a:solidFill>
            </a:rPr>
            <a:t>Quy</a:t>
          </a:r>
          <a:r>
            <a:rPr lang="en-US" dirty="0" smtClean="0">
              <a:solidFill>
                <a:schemeClr val="tx1"/>
              </a:solidFill>
            </a:rPr>
            <a:t> </a:t>
          </a:r>
          <a:r>
            <a:rPr lang="en-US" dirty="0" err="1" smtClean="0">
              <a:solidFill>
                <a:schemeClr val="tx1"/>
              </a:solidFill>
            </a:rPr>
            <a:t>chế</a:t>
          </a:r>
          <a:r>
            <a:rPr lang="en-US" dirty="0" smtClean="0">
              <a:solidFill>
                <a:schemeClr val="tx1"/>
              </a:solidFill>
            </a:rPr>
            <a:t> </a:t>
          </a:r>
          <a:r>
            <a:rPr lang="en-US" dirty="0" err="1" smtClean="0">
              <a:solidFill>
                <a:schemeClr val="tx1"/>
              </a:solidFill>
            </a:rPr>
            <a:t>thực</a:t>
          </a:r>
          <a:r>
            <a:rPr lang="en-US" dirty="0" smtClean="0">
              <a:solidFill>
                <a:schemeClr val="tx1"/>
              </a:solidFill>
            </a:rPr>
            <a:t> </a:t>
          </a:r>
          <a:r>
            <a:rPr lang="en-US" dirty="0" err="1" smtClean="0">
              <a:solidFill>
                <a:schemeClr val="tx1"/>
              </a:solidFill>
            </a:rPr>
            <a:t>hiện</a:t>
          </a:r>
          <a:r>
            <a:rPr lang="en-US" dirty="0" smtClean="0">
              <a:solidFill>
                <a:schemeClr val="tx1"/>
              </a:solidFill>
            </a:rPr>
            <a:t> </a:t>
          </a:r>
          <a:r>
            <a:rPr lang="en-US" dirty="0" err="1" smtClean="0">
              <a:solidFill>
                <a:schemeClr val="tx1"/>
              </a:solidFill>
            </a:rPr>
            <a:t>dân</a:t>
          </a:r>
          <a:r>
            <a:rPr lang="en-US" dirty="0" smtClean="0">
              <a:solidFill>
                <a:schemeClr val="tx1"/>
              </a:solidFill>
            </a:rPr>
            <a:t> </a:t>
          </a:r>
          <a:r>
            <a:rPr lang="en-US" dirty="0" err="1" smtClean="0">
              <a:solidFill>
                <a:schemeClr val="tx1"/>
              </a:solidFill>
            </a:rPr>
            <a:t>chủ</a:t>
          </a:r>
          <a:r>
            <a:rPr lang="en-US" dirty="0" smtClean="0">
              <a:solidFill>
                <a:schemeClr val="tx1"/>
              </a:solidFill>
            </a:rPr>
            <a:t> ở </a:t>
          </a:r>
          <a:r>
            <a:rPr lang="en-US" dirty="0" err="1" smtClean="0">
              <a:solidFill>
                <a:schemeClr val="tx1"/>
              </a:solidFill>
            </a:rPr>
            <a:t>xã</a:t>
          </a:r>
          <a:r>
            <a:rPr lang="en-US" dirty="0" smtClean="0">
              <a:solidFill>
                <a:schemeClr val="tx1"/>
              </a:solidFill>
            </a:rPr>
            <a:t>, </a:t>
          </a:r>
          <a:r>
            <a:rPr lang="en-US" dirty="0" err="1" smtClean="0">
              <a:solidFill>
                <a:schemeClr val="tx1"/>
              </a:solidFill>
            </a:rPr>
            <a:t>phường</a:t>
          </a:r>
          <a:r>
            <a:rPr lang="en-US" dirty="0" smtClean="0">
              <a:solidFill>
                <a:schemeClr val="tx1"/>
              </a:solidFill>
            </a:rPr>
            <a:t>, </a:t>
          </a:r>
          <a:r>
            <a:rPr lang="en-US" dirty="0" err="1" smtClean="0">
              <a:solidFill>
                <a:schemeClr val="tx1"/>
              </a:solidFill>
            </a:rPr>
            <a:t>đặc</a:t>
          </a:r>
          <a:r>
            <a:rPr lang="en-US" dirty="0" smtClean="0">
              <a:solidFill>
                <a:schemeClr val="tx1"/>
              </a:solidFill>
            </a:rPr>
            <a:t> </a:t>
          </a:r>
          <a:r>
            <a:rPr lang="en-US" dirty="0" err="1" smtClean="0">
              <a:solidFill>
                <a:schemeClr val="tx1"/>
              </a:solidFill>
            </a:rPr>
            <a:t>khu</a:t>
          </a:r>
          <a:r>
            <a:rPr lang="en-US" dirty="0" smtClean="0">
              <a:solidFill>
                <a:schemeClr val="tx1"/>
              </a:solidFill>
            </a:rPr>
            <a:t>; </a:t>
          </a:r>
          <a:r>
            <a:rPr lang="en-US" dirty="0" err="1" smtClean="0">
              <a:solidFill>
                <a:schemeClr val="tx1"/>
              </a:solidFill>
            </a:rPr>
            <a:t>quy</a:t>
          </a:r>
          <a:r>
            <a:rPr lang="en-US" dirty="0" smtClean="0">
              <a:solidFill>
                <a:schemeClr val="tx1"/>
              </a:solidFill>
            </a:rPr>
            <a:t> </a:t>
          </a:r>
          <a:r>
            <a:rPr lang="en-US" dirty="0" err="1" smtClean="0">
              <a:solidFill>
                <a:schemeClr val="tx1"/>
              </a:solidFill>
            </a:rPr>
            <a:t>tắc</a:t>
          </a:r>
          <a:r>
            <a:rPr lang="en-US" dirty="0" smtClean="0">
              <a:solidFill>
                <a:schemeClr val="tx1"/>
              </a:solidFill>
            </a:rPr>
            <a:t> </a:t>
          </a:r>
          <a:r>
            <a:rPr lang="en-US" dirty="0" err="1" smtClean="0">
              <a:solidFill>
                <a:schemeClr val="tx1"/>
              </a:solidFill>
            </a:rPr>
            <a:t>ứng</a:t>
          </a:r>
          <a:r>
            <a:rPr lang="en-US" dirty="0" smtClean="0">
              <a:solidFill>
                <a:schemeClr val="tx1"/>
              </a:solidFill>
            </a:rPr>
            <a:t> </a:t>
          </a:r>
          <a:r>
            <a:rPr lang="en-US" dirty="0" err="1" smtClean="0">
              <a:solidFill>
                <a:schemeClr val="tx1"/>
              </a:solidFill>
            </a:rPr>
            <a:t>xử</a:t>
          </a:r>
          <a:r>
            <a:rPr lang="en-US" dirty="0" smtClean="0">
              <a:solidFill>
                <a:schemeClr val="tx1"/>
              </a:solidFill>
            </a:rPr>
            <a:t> </a:t>
          </a:r>
          <a:r>
            <a:rPr lang="en-US" dirty="0" err="1" smtClean="0">
              <a:solidFill>
                <a:schemeClr val="tx1"/>
              </a:solidFill>
            </a:rPr>
            <a:t>của</a:t>
          </a:r>
          <a:r>
            <a:rPr lang="en-US" dirty="0" smtClean="0">
              <a:solidFill>
                <a:schemeClr val="tx1"/>
              </a:solidFill>
            </a:rPr>
            <a:t> </a:t>
          </a:r>
          <a:r>
            <a:rPr lang="en-US" dirty="0" err="1" smtClean="0">
              <a:solidFill>
                <a:schemeClr val="tx1"/>
              </a:solidFill>
            </a:rPr>
            <a:t>người</a:t>
          </a:r>
          <a:r>
            <a:rPr lang="en-US" dirty="0" smtClean="0">
              <a:solidFill>
                <a:schemeClr val="tx1"/>
              </a:solidFill>
            </a:rPr>
            <a:t> </a:t>
          </a:r>
          <a:r>
            <a:rPr lang="en-US" dirty="0" err="1" smtClean="0">
              <a:solidFill>
                <a:schemeClr val="tx1"/>
              </a:solidFill>
            </a:rPr>
            <a:t>có</a:t>
          </a:r>
          <a:r>
            <a:rPr lang="en-US" dirty="0" smtClean="0">
              <a:solidFill>
                <a:schemeClr val="tx1"/>
              </a:solidFill>
            </a:rPr>
            <a:t> </a:t>
          </a:r>
          <a:r>
            <a:rPr lang="en-US" dirty="0" err="1" smtClean="0">
              <a:solidFill>
                <a:schemeClr val="tx1"/>
              </a:solidFill>
            </a:rPr>
            <a:t>chức</a:t>
          </a:r>
          <a:r>
            <a:rPr lang="en-US" dirty="0" smtClean="0">
              <a:solidFill>
                <a:schemeClr val="tx1"/>
              </a:solidFill>
            </a:rPr>
            <a:t> </a:t>
          </a:r>
          <a:r>
            <a:rPr lang="en-US" dirty="0" err="1" smtClean="0">
              <a:solidFill>
                <a:schemeClr val="tx1"/>
              </a:solidFill>
            </a:rPr>
            <a:t>vụ</a:t>
          </a:r>
          <a:r>
            <a:rPr lang="en-US" dirty="0" smtClean="0">
              <a:solidFill>
                <a:schemeClr val="tx1"/>
              </a:solidFill>
            </a:rPr>
            <a:t>, </a:t>
          </a:r>
          <a:r>
            <a:rPr lang="en-US" dirty="0" err="1" smtClean="0">
              <a:solidFill>
                <a:schemeClr val="tx1"/>
              </a:solidFill>
            </a:rPr>
            <a:t>quyền</a:t>
          </a:r>
          <a:r>
            <a:rPr lang="en-US" dirty="0" smtClean="0">
              <a:solidFill>
                <a:schemeClr val="tx1"/>
              </a:solidFill>
            </a:rPr>
            <a:t> </a:t>
          </a:r>
          <a:r>
            <a:rPr lang="en-US" dirty="0" err="1" smtClean="0">
              <a:solidFill>
                <a:schemeClr val="tx1"/>
              </a:solidFill>
            </a:rPr>
            <a:t>hạn</a:t>
          </a:r>
          <a:r>
            <a:rPr lang="en-US" dirty="0" smtClean="0">
              <a:solidFill>
                <a:schemeClr val="tx1"/>
              </a:solidFill>
            </a:rPr>
            <a:t> </a:t>
          </a:r>
          <a:r>
            <a:rPr lang="en-US" dirty="0" err="1" smtClean="0">
              <a:solidFill>
                <a:schemeClr val="tx1"/>
              </a:solidFill>
            </a:rPr>
            <a:t>của</a:t>
          </a:r>
          <a:r>
            <a:rPr lang="en-US" dirty="0" smtClean="0">
              <a:solidFill>
                <a:schemeClr val="tx1"/>
              </a:solidFill>
            </a:rPr>
            <a:t> </a:t>
          </a:r>
          <a:r>
            <a:rPr lang="en-US" dirty="0" err="1" smtClean="0">
              <a:solidFill>
                <a:schemeClr val="tx1"/>
              </a:solidFill>
            </a:rPr>
            <a:t>chính</a:t>
          </a:r>
          <a:r>
            <a:rPr lang="en-US" dirty="0" smtClean="0">
              <a:solidFill>
                <a:schemeClr val="tx1"/>
              </a:solidFill>
            </a:rPr>
            <a:t> </a:t>
          </a:r>
          <a:r>
            <a:rPr lang="en-US" dirty="0" err="1" smtClean="0">
              <a:solidFill>
                <a:schemeClr val="tx1"/>
              </a:solidFill>
            </a:rPr>
            <a:t>quyền</a:t>
          </a:r>
          <a:r>
            <a:rPr lang="en-US" dirty="0" smtClean="0">
              <a:solidFill>
                <a:schemeClr val="tx1"/>
              </a:solidFill>
            </a:rPr>
            <a:t> </a:t>
          </a:r>
          <a:r>
            <a:rPr lang="en-US" dirty="0" err="1" smtClean="0">
              <a:solidFill>
                <a:schemeClr val="tx1"/>
              </a:solidFill>
            </a:rPr>
            <a:t>cấp</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nhiệm</a:t>
          </a:r>
          <a:r>
            <a:rPr lang="en-US" dirty="0" smtClean="0">
              <a:solidFill>
                <a:schemeClr val="tx1"/>
              </a:solidFill>
            </a:rPr>
            <a:t> </a:t>
          </a:r>
          <a:r>
            <a:rPr lang="en-US" dirty="0" err="1" smtClean="0">
              <a:solidFill>
                <a:schemeClr val="tx1"/>
              </a:solidFill>
            </a:rPr>
            <a:t>vụ</a:t>
          </a:r>
          <a:r>
            <a:rPr lang="en-US" dirty="0" smtClean="0">
              <a:solidFill>
                <a:schemeClr val="tx1"/>
              </a:solidFill>
            </a:rPr>
            <a:t> </a:t>
          </a:r>
          <a:r>
            <a:rPr lang="en-US" dirty="0" err="1" smtClean="0">
              <a:solidFill>
                <a:schemeClr val="tx1"/>
              </a:solidFill>
            </a:rPr>
            <a:t>quyền</a:t>
          </a:r>
          <a:r>
            <a:rPr lang="en-US" dirty="0" smtClean="0">
              <a:solidFill>
                <a:schemeClr val="tx1"/>
              </a:solidFill>
            </a:rPr>
            <a:t> </a:t>
          </a:r>
          <a:r>
            <a:rPr lang="en-US" dirty="0" err="1" smtClean="0">
              <a:solidFill>
                <a:schemeClr val="tx1"/>
              </a:solidFill>
            </a:rPr>
            <a:t>hạn</a:t>
          </a:r>
          <a:r>
            <a:rPr lang="en-US" dirty="0" smtClean="0">
              <a:solidFill>
                <a:schemeClr val="tx1"/>
              </a:solidFill>
            </a:rPr>
            <a:t> </a:t>
          </a:r>
          <a:r>
            <a:rPr lang="en-US" dirty="0" err="1" smtClean="0">
              <a:solidFill>
                <a:schemeClr val="tx1"/>
              </a:solidFill>
            </a:rPr>
            <a:t>của</a:t>
          </a:r>
          <a:r>
            <a:rPr lang="en-US" dirty="0" smtClean="0">
              <a:solidFill>
                <a:schemeClr val="tx1"/>
              </a:solidFill>
            </a:rPr>
            <a:t> CBCC, </a:t>
          </a:r>
          <a:r>
            <a:rPr lang="en-US" dirty="0" err="1" smtClean="0">
              <a:solidFill>
                <a:schemeClr val="tx1"/>
              </a:solidFill>
            </a:rPr>
            <a:t>người</a:t>
          </a:r>
          <a:r>
            <a:rPr lang="en-US" dirty="0" smtClean="0">
              <a:solidFill>
                <a:schemeClr val="tx1"/>
              </a:solidFill>
            </a:rPr>
            <a:t> </a:t>
          </a:r>
          <a:r>
            <a:rPr lang="en-US" dirty="0" err="1" smtClean="0">
              <a:solidFill>
                <a:schemeClr val="tx1"/>
              </a:solidFill>
            </a:rPr>
            <a:t>hoạt</a:t>
          </a:r>
          <a:r>
            <a:rPr lang="en-US" dirty="0" smtClean="0">
              <a:solidFill>
                <a:schemeClr val="tx1"/>
              </a:solidFill>
            </a:rPr>
            <a:t> </a:t>
          </a:r>
          <a:r>
            <a:rPr lang="en-US" dirty="0" err="1" smtClean="0">
              <a:solidFill>
                <a:schemeClr val="tx1"/>
              </a:solidFill>
            </a:rPr>
            <a:t>động</a:t>
          </a:r>
          <a:r>
            <a:rPr lang="en-US" dirty="0" smtClean="0">
              <a:solidFill>
                <a:schemeClr val="tx1"/>
              </a:solidFill>
            </a:rPr>
            <a:t> </a:t>
          </a:r>
          <a:r>
            <a:rPr lang="en-US" dirty="0" err="1" smtClean="0">
              <a:solidFill>
                <a:schemeClr val="tx1"/>
              </a:solidFill>
            </a:rPr>
            <a:t>không</a:t>
          </a:r>
          <a:r>
            <a:rPr lang="en-US" dirty="0" smtClean="0">
              <a:solidFill>
                <a:schemeClr val="tx1"/>
              </a:solidFill>
            </a:rPr>
            <a:t> </a:t>
          </a:r>
          <a:r>
            <a:rPr lang="en-US" dirty="0" err="1" smtClean="0">
              <a:solidFill>
                <a:schemeClr val="tx1"/>
              </a:solidFill>
            </a:rPr>
            <a:t>chuyên</a:t>
          </a:r>
          <a:r>
            <a:rPr lang="en-US" dirty="0" smtClean="0">
              <a:solidFill>
                <a:schemeClr val="tx1"/>
              </a:solidFill>
            </a:rPr>
            <a:t> </a:t>
          </a:r>
          <a:r>
            <a:rPr lang="en-US" dirty="0" err="1" smtClean="0">
              <a:solidFill>
                <a:schemeClr val="tx1"/>
              </a:solidFill>
            </a:rPr>
            <a:t>trách</a:t>
          </a:r>
          <a:r>
            <a:rPr lang="en-US" dirty="0" smtClean="0">
              <a:solidFill>
                <a:schemeClr val="tx1"/>
              </a:solidFill>
            </a:rPr>
            <a:t> </a:t>
          </a:r>
          <a:r>
            <a:rPr lang="en-US" dirty="0" err="1" smtClean="0">
              <a:solidFill>
                <a:schemeClr val="tx1"/>
              </a:solidFill>
            </a:rPr>
            <a:t>cấp</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thôn</a:t>
          </a:r>
          <a:r>
            <a:rPr lang="en-US" dirty="0" smtClean="0">
              <a:solidFill>
                <a:schemeClr val="tx1"/>
              </a:solidFill>
            </a:rPr>
            <a:t>, </a:t>
          </a:r>
          <a:r>
            <a:rPr lang="en-US" dirty="0" err="1" smtClean="0">
              <a:solidFill>
                <a:schemeClr val="tx1"/>
              </a:solidFill>
            </a:rPr>
            <a:t>tổ</a:t>
          </a:r>
          <a:r>
            <a:rPr lang="en-US" dirty="0" smtClean="0">
              <a:solidFill>
                <a:schemeClr val="tx1"/>
              </a:solidFill>
            </a:rPr>
            <a:t> </a:t>
          </a:r>
          <a:r>
            <a:rPr lang="en-US" dirty="0" err="1" smtClean="0">
              <a:solidFill>
                <a:schemeClr val="tx1"/>
              </a:solidFill>
            </a:rPr>
            <a:t>dân</a:t>
          </a:r>
          <a:r>
            <a:rPr lang="en-US" dirty="0" smtClean="0">
              <a:solidFill>
                <a:schemeClr val="tx1"/>
              </a:solidFill>
            </a:rPr>
            <a:t> </a:t>
          </a:r>
          <a:r>
            <a:rPr lang="en-US" dirty="0" err="1" smtClean="0">
              <a:solidFill>
                <a:schemeClr val="tx1"/>
              </a:solidFill>
            </a:rPr>
            <a:t>phố</a:t>
          </a:r>
          <a:endParaRPr lang="en-US" dirty="0">
            <a:solidFill>
              <a:schemeClr val="tx1"/>
            </a:solidFill>
          </a:endParaRPr>
        </a:p>
      </dgm:t>
    </dgm:pt>
    <dgm:pt modelId="{44722E5A-1B47-40BF-AC13-B7F70C70057F}" type="parTrans" cxnId="{DAB30C84-3475-489F-A5BD-1826950478CB}">
      <dgm:prSet/>
      <dgm:spPr/>
      <dgm:t>
        <a:bodyPr/>
        <a:lstStyle/>
        <a:p>
          <a:endParaRPr lang="en-US"/>
        </a:p>
      </dgm:t>
    </dgm:pt>
    <dgm:pt modelId="{40D0EECB-51F2-4935-B126-D48A5ADCEBE4}" type="sibTrans" cxnId="{DAB30C84-3475-489F-A5BD-1826950478CB}">
      <dgm:prSet/>
      <dgm:spPr/>
      <dgm:t>
        <a:bodyPr/>
        <a:lstStyle/>
        <a:p>
          <a:endParaRPr lang="en-US"/>
        </a:p>
      </dgm:t>
    </dgm:pt>
    <dgm:pt modelId="{92B45A9C-428A-4AB7-BC85-826765B89F8B}" type="pres">
      <dgm:prSet presAssocID="{5D2C23FB-1D86-4DA4-BC7F-CB8CB1B63AB6}" presName="Name0" presStyleCnt="0">
        <dgm:presLayoutVars>
          <dgm:chMax val="7"/>
          <dgm:chPref val="7"/>
          <dgm:dir/>
        </dgm:presLayoutVars>
      </dgm:prSet>
      <dgm:spPr/>
      <dgm:t>
        <a:bodyPr/>
        <a:lstStyle/>
        <a:p>
          <a:endParaRPr lang="en-US"/>
        </a:p>
      </dgm:t>
    </dgm:pt>
    <dgm:pt modelId="{734157B7-3CD3-4BBD-832D-9AFD6A42BCC2}" type="pres">
      <dgm:prSet presAssocID="{5D2C23FB-1D86-4DA4-BC7F-CB8CB1B63AB6}" presName="Name1" presStyleCnt="0"/>
      <dgm:spPr/>
      <dgm:t>
        <a:bodyPr/>
        <a:lstStyle/>
        <a:p>
          <a:endParaRPr lang="en-US"/>
        </a:p>
      </dgm:t>
    </dgm:pt>
    <dgm:pt modelId="{F3CA2113-3F81-4299-90D8-8E670102BFAA}" type="pres">
      <dgm:prSet presAssocID="{5D2C23FB-1D86-4DA4-BC7F-CB8CB1B63AB6}" presName="cycle" presStyleCnt="0"/>
      <dgm:spPr/>
      <dgm:t>
        <a:bodyPr/>
        <a:lstStyle/>
        <a:p>
          <a:endParaRPr lang="en-US"/>
        </a:p>
      </dgm:t>
    </dgm:pt>
    <dgm:pt modelId="{247A1E56-37B3-4873-AB1B-7823CEB639DF}" type="pres">
      <dgm:prSet presAssocID="{5D2C23FB-1D86-4DA4-BC7F-CB8CB1B63AB6}" presName="srcNode" presStyleLbl="node1" presStyleIdx="0" presStyleCnt="2"/>
      <dgm:spPr/>
      <dgm:t>
        <a:bodyPr/>
        <a:lstStyle/>
        <a:p>
          <a:endParaRPr lang="en-US"/>
        </a:p>
      </dgm:t>
    </dgm:pt>
    <dgm:pt modelId="{D77484A0-B0C2-429E-85E4-6E4DC591B262}" type="pres">
      <dgm:prSet presAssocID="{5D2C23FB-1D86-4DA4-BC7F-CB8CB1B63AB6}" presName="conn" presStyleLbl="parChTrans1D2" presStyleIdx="0" presStyleCnt="1"/>
      <dgm:spPr/>
      <dgm:t>
        <a:bodyPr/>
        <a:lstStyle/>
        <a:p>
          <a:endParaRPr lang="en-US"/>
        </a:p>
      </dgm:t>
    </dgm:pt>
    <dgm:pt modelId="{13D2317A-8210-4B6C-9413-4BA1500FC780}" type="pres">
      <dgm:prSet presAssocID="{5D2C23FB-1D86-4DA4-BC7F-CB8CB1B63AB6}" presName="extraNode" presStyleLbl="node1" presStyleIdx="0" presStyleCnt="2"/>
      <dgm:spPr/>
      <dgm:t>
        <a:bodyPr/>
        <a:lstStyle/>
        <a:p>
          <a:endParaRPr lang="en-US"/>
        </a:p>
      </dgm:t>
    </dgm:pt>
    <dgm:pt modelId="{617340F6-9514-4441-A4E4-8C6A0922E0F0}" type="pres">
      <dgm:prSet presAssocID="{5D2C23FB-1D86-4DA4-BC7F-CB8CB1B63AB6}" presName="dstNode" presStyleLbl="node1" presStyleIdx="0" presStyleCnt="2"/>
      <dgm:spPr/>
      <dgm:t>
        <a:bodyPr/>
        <a:lstStyle/>
        <a:p>
          <a:endParaRPr lang="en-US"/>
        </a:p>
      </dgm:t>
    </dgm:pt>
    <dgm:pt modelId="{A19C4634-8832-47FB-AF07-8C852B4BC43F}" type="pres">
      <dgm:prSet presAssocID="{38CD091B-8EEB-4FF0-8216-FF88A6B31E30}" presName="text_1" presStyleLbl="node1" presStyleIdx="0" presStyleCnt="2">
        <dgm:presLayoutVars>
          <dgm:bulletEnabled val="1"/>
        </dgm:presLayoutVars>
      </dgm:prSet>
      <dgm:spPr/>
      <dgm:t>
        <a:bodyPr/>
        <a:lstStyle/>
        <a:p>
          <a:endParaRPr lang="en-US"/>
        </a:p>
      </dgm:t>
    </dgm:pt>
    <dgm:pt modelId="{F2461964-8B7E-4D21-ABEC-88A740795F0C}" type="pres">
      <dgm:prSet presAssocID="{38CD091B-8EEB-4FF0-8216-FF88A6B31E30}" presName="accent_1" presStyleCnt="0"/>
      <dgm:spPr/>
    </dgm:pt>
    <dgm:pt modelId="{67A77703-D865-434F-96B3-D47B043F80B7}" type="pres">
      <dgm:prSet presAssocID="{38CD091B-8EEB-4FF0-8216-FF88A6B31E30}" presName="accentRepeatNode" presStyleLbl="solidFgAcc1" presStyleIdx="0" presStyleCnt="2"/>
      <dgm:spPr/>
      <dgm:t>
        <a:bodyPr/>
        <a:lstStyle/>
        <a:p>
          <a:endParaRPr lang="en-US"/>
        </a:p>
      </dgm:t>
    </dgm:pt>
    <dgm:pt modelId="{55F3BAA5-11AF-4053-8560-73A175715826}" type="pres">
      <dgm:prSet presAssocID="{B68F04C9-FDCE-4874-A66E-113F0AAAC5DF}" presName="text_2" presStyleLbl="node1" presStyleIdx="1" presStyleCnt="2">
        <dgm:presLayoutVars>
          <dgm:bulletEnabled val="1"/>
        </dgm:presLayoutVars>
      </dgm:prSet>
      <dgm:spPr/>
      <dgm:t>
        <a:bodyPr/>
        <a:lstStyle/>
        <a:p>
          <a:endParaRPr lang="en-US"/>
        </a:p>
      </dgm:t>
    </dgm:pt>
    <dgm:pt modelId="{BFDF6AE0-FB1A-46F7-84E6-8880EA2DF0CB}" type="pres">
      <dgm:prSet presAssocID="{B68F04C9-FDCE-4874-A66E-113F0AAAC5DF}" presName="accent_2" presStyleCnt="0"/>
      <dgm:spPr/>
    </dgm:pt>
    <dgm:pt modelId="{47397E90-0847-4802-A2B0-1FAEB12CBEFD}" type="pres">
      <dgm:prSet presAssocID="{B68F04C9-FDCE-4874-A66E-113F0AAAC5DF}" presName="accentRepeatNode" presStyleLbl="solidFgAcc1" presStyleIdx="1" presStyleCnt="2"/>
      <dgm:spPr/>
    </dgm:pt>
  </dgm:ptLst>
  <dgm:cxnLst>
    <dgm:cxn modelId="{DAB30C84-3475-489F-A5BD-1826950478CB}" srcId="{5D2C23FB-1D86-4DA4-BC7F-CB8CB1B63AB6}" destId="{B68F04C9-FDCE-4874-A66E-113F0AAAC5DF}" srcOrd="1" destOrd="0" parTransId="{44722E5A-1B47-40BF-AC13-B7F70C70057F}" sibTransId="{40D0EECB-51F2-4935-B126-D48A5ADCEBE4}"/>
    <dgm:cxn modelId="{54C4D767-A73E-4B8B-A0C0-782396BAF181}" type="presOf" srcId="{5D2C23FB-1D86-4DA4-BC7F-CB8CB1B63AB6}" destId="{92B45A9C-428A-4AB7-BC85-826765B89F8B}" srcOrd="0" destOrd="0" presId="urn:microsoft.com/office/officeart/2008/layout/VerticalCurvedList#6"/>
    <dgm:cxn modelId="{01BC53CC-5976-4699-8364-0857FEE9B919}" type="presOf" srcId="{38CD091B-8EEB-4FF0-8216-FF88A6B31E30}" destId="{A19C4634-8832-47FB-AF07-8C852B4BC43F}" srcOrd="0" destOrd="0" presId="urn:microsoft.com/office/officeart/2008/layout/VerticalCurvedList#6"/>
    <dgm:cxn modelId="{CAFE77FD-74A2-4291-ACA8-4A9040E789F9}" type="presOf" srcId="{E85AE277-EC06-400D-9992-89114DBBDE8E}" destId="{D77484A0-B0C2-429E-85E4-6E4DC591B262}" srcOrd="0" destOrd="0" presId="urn:microsoft.com/office/officeart/2008/layout/VerticalCurvedList#6"/>
    <dgm:cxn modelId="{4C6BE9B5-028E-4C37-930B-D261080D4501}" srcId="{5D2C23FB-1D86-4DA4-BC7F-CB8CB1B63AB6}" destId="{38CD091B-8EEB-4FF0-8216-FF88A6B31E30}" srcOrd="0" destOrd="0" parTransId="{63D36FDC-60D0-4E40-BDC7-20EE760B0061}" sibTransId="{E85AE277-EC06-400D-9992-89114DBBDE8E}"/>
    <dgm:cxn modelId="{B729A03A-D179-44F7-A0CB-610C86637048}" type="presOf" srcId="{B68F04C9-FDCE-4874-A66E-113F0AAAC5DF}" destId="{55F3BAA5-11AF-4053-8560-73A175715826}" srcOrd="0" destOrd="0" presId="urn:microsoft.com/office/officeart/2008/layout/VerticalCurvedList#6"/>
    <dgm:cxn modelId="{75EE3200-1971-48A2-827A-044A42105CEA}" type="presParOf" srcId="{92B45A9C-428A-4AB7-BC85-826765B89F8B}" destId="{734157B7-3CD3-4BBD-832D-9AFD6A42BCC2}" srcOrd="0" destOrd="0" presId="urn:microsoft.com/office/officeart/2008/layout/VerticalCurvedList#6"/>
    <dgm:cxn modelId="{D2AC0537-E34F-4BB7-AA82-433047FC6E1E}" type="presParOf" srcId="{734157B7-3CD3-4BBD-832D-9AFD6A42BCC2}" destId="{F3CA2113-3F81-4299-90D8-8E670102BFAA}" srcOrd="0" destOrd="0" presId="urn:microsoft.com/office/officeart/2008/layout/VerticalCurvedList#6"/>
    <dgm:cxn modelId="{7508194E-436C-40F0-8B86-2DFDBE7B8650}" type="presParOf" srcId="{F3CA2113-3F81-4299-90D8-8E670102BFAA}" destId="{247A1E56-37B3-4873-AB1B-7823CEB639DF}" srcOrd="0" destOrd="0" presId="urn:microsoft.com/office/officeart/2008/layout/VerticalCurvedList#6"/>
    <dgm:cxn modelId="{9B9A0223-3785-427A-A776-FA44FD22F27B}" type="presParOf" srcId="{F3CA2113-3F81-4299-90D8-8E670102BFAA}" destId="{D77484A0-B0C2-429E-85E4-6E4DC591B262}" srcOrd="1" destOrd="0" presId="urn:microsoft.com/office/officeart/2008/layout/VerticalCurvedList#6"/>
    <dgm:cxn modelId="{4A75FB30-8943-4DC1-8034-589A78116A2D}" type="presParOf" srcId="{F3CA2113-3F81-4299-90D8-8E670102BFAA}" destId="{13D2317A-8210-4B6C-9413-4BA1500FC780}" srcOrd="2" destOrd="0" presId="urn:microsoft.com/office/officeart/2008/layout/VerticalCurvedList#6"/>
    <dgm:cxn modelId="{1A329B70-48C1-45C0-90C5-A678E184E6A1}" type="presParOf" srcId="{F3CA2113-3F81-4299-90D8-8E670102BFAA}" destId="{617340F6-9514-4441-A4E4-8C6A0922E0F0}" srcOrd="3" destOrd="0" presId="urn:microsoft.com/office/officeart/2008/layout/VerticalCurvedList#6"/>
    <dgm:cxn modelId="{6BC56921-68FB-49A7-9385-D612F75B29B1}" type="presParOf" srcId="{734157B7-3CD3-4BBD-832D-9AFD6A42BCC2}" destId="{A19C4634-8832-47FB-AF07-8C852B4BC43F}" srcOrd="1" destOrd="0" presId="urn:microsoft.com/office/officeart/2008/layout/VerticalCurvedList#6"/>
    <dgm:cxn modelId="{CA2D56DC-BB96-4A2D-BDD4-1451C1B25AED}" type="presParOf" srcId="{734157B7-3CD3-4BBD-832D-9AFD6A42BCC2}" destId="{F2461964-8B7E-4D21-ABEC-88A740795F0C}" srcOrd="2" destOrd="0" presId="urn:microsoft.com/office/officeart/2008/layout/VerticalCurvedList#6"/>
    <dgm:cxn modelId="{E7263139-83AC-40D1-9C5B-6367CF7C54C0}" type="presParOf" srcId="{F2461964-8B7E-4D21-ABEC-88A740795F0C}" destId="{67A77703-D865-434F-96B3-D47B043F80B7}" srcOrd="0" destOrd="0" presId="urn:microsoft.com/office/officeart/2008/layout/VerticalCurvedList#6"/>
    <dgm:cxn modelId="{0922D8F3-9388-4399-AD8E-5F7CC9C7261E}" type="presParOf" srcId="{734157B7-3CD3-4BBD-832D-9AFD6A42BCC2}" destId="{55F3BAA5-11AF-4053-8560-73A175715826}" srcOrd="3" destOrd="0" presId="urn:microsoft.com/office/officeart/2008/layout/VerticalCurvedList#6"/>
    <dgm:cxn modelId="{E8712F6C-1CA2-4C3E-BEE1-7565AB2B0F40}" type="presParOf" srcId="{734157B7-3CD3-4BBD-832D-9AFD6A42BCC2}" destId="{BFDF6AE0-FB1A-46F7-84E6-8880EA2DF0CB}" srcOrd="4" destOrd="0" presId="urn:microsoft.com/office/officeart/2008/layout/VerticalCurvedList#6"/>
    <dgm:cxn modelId="{E77F9CC0-962F-4538-B8A7-4946506632E3}" type="presParOf" srcId="{BFDF6AE0-FB1A-46F7-84E6-8880EA2DF0CB}" destId="{47397E90-0847-4802-A2B0-1FAEB12CBEFD}" srcOrd="0" destOrd="0" presId="urn:microsoft.com/office/officeart/2008/layout/VerticalCurved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5D2C23FB-1D86-4DA4-BC7F-CB8CB1B63AB6}" type="doc">
      <dgm:prSet loTypeId="urn:microsoft.com/office/officeart/2008/layout/VerticalCurvedList#7" loCatId="list" qsTypeId="urn:microsoft.com/office/officeart/2005/8/quickstyle/simple1#17" qsCatId="simple" csTypeId="urn:microsoft.com/office/officeart/2005/8/colors/colorful1#12" csCatId="colorful" phldr="1"/>
      <dgm:spPr/>
      <dgm:t>
        <a:bodyPr/>
        <a:lstStyle/>
        <a:p>
          <a:endParaRPr lang="en-US"/>
        </a:p>
      </dgm:t>
    </dgm:pt>
    <dgm:pt modelId="{99BA5DB7-672B-4F79-A82A-88D94884E8C1}">
      <dgm:prSet/>
      <dgm:spPr/>
      <dgm:t>
        <a:bodyPr/>
        <a:lstStyle/>
        <a:p>
          <a:r>
            <a:rPr lang="en-US" dirty="0" err="1" smtClean="0">
              <a:solidFill>
                <a:schemeClr val="tx1"/>
              </a:solidFill>
            </a:rPr>
            <a:t>Quản</a:t>
          </a:r>
          <a:r>
            <a:rPr lang="en-US" dirty="0" smtClean="0">
              <a:solidFill>
                <a:schemeClr val="tx1"/>
              </a:solidFill>
            </a:rPr>
            <a:t> </a:t>
          </a:r>
          <a:r>
            <a:rPr lang="en-US" dirty="0" err="1" smtClean="0">
              <a:solidFill>
                <a:schemeClr val="tx1"/>
              </a:solidFill>
            </a:rPr>
            <a:t>lý</a:t>
          </a:r>
          <a:r>
            <a:rPr lang="en-US" dirty="0" smtClean="0">
              <a:solidFill>
                <a:schemeClr val="tx1"/>
              </a:solidFill>
            </a:rPr>
            <a:t> </a:t>
          </a:r>
          <a:r>
            <a:rPr lang="en-US" dirty="0" err="1" smtClean="0">
              <a:solidFill>
                <a:schemeClr val="tx1"/>
              </a:solidFill>
            </a:rPr>
            <a:t>sử</a:t>
          </a:r>
          <a:r>
            <a:rPr lang="en-US" dirty="0" smtClean="0">
              <a:solidFill>
                <a:schemeClr val="tx1"/>
              </a:solidFill>
            </a:rPr>
            <a:t> </a:t>
          </a:r>
          <a:r>
            <a:rPr lang="en-US" dirty="0" err="1" smtClean="0">
              <a:solidFill>
                <a:schemeClr val="tx1"/>
              </a:solidFill>
            </a:rPr>
            <a:t>dụng</a:t>
          </a:r>
          <a:r>
            <a:rPr lang="en-US" dirty="0" smtClean="0">
              <a:solidFill>
                <a:schemeClr val="tx1"/>
              </a:solidFill>
            </a:rPr>
            <a:t> </a:t>
          </a:r>
          <a:r>
            <a:rPr lang="en-US" dirty="0" err="1" smtClean="0">
              <a:solidFill>
                <a:schemeClr val="tx1"/>
              </a:solidFill>
            </a:rPr>
            <a:t>các</a:t>
          </a:r>
          <a:r>
            <a:rPr lang="en-US" dirty="0" smtClean="0">
              <a:solidFill>
                <a:schemeClr val="tx1"/>
              </a:solidFill>
            </a:rPr>
            <a:t> </a:t>
          </a:r>
          <a:r>
            <a:rPr lang="en-US" dirty="0" err="1" smtClean="0">
              <a:solidFill>
                <a:schemeClr val="tx1"/>
              </a:solidFill>
            </a:rPr>
            <a:t>loại</a:t>
          </a:r>
          <a:r>
            <a:rPr lang="en-US" dirty="0" smtClean="0">
              <a:solidFill>
                <a:schemeClr val="tx1"/>
              </a:solidFill>
            </a:rPr>
            <a:t> </a:t>
          </a:r>
          <a:r>
            <a:rPr lang="en-US" dirty="0" err="1" smtClean="0">
              <a:solidFill>
                <a:schemeClr val="tx1"/>
              </a:solidFill>
            </a:rPr>
            <a:t>quỹ</a:t>
          </a:r>
          <a:r>
            <a:rPr lang="en-US" dirty="0" smtClean="0">
              <a:solidFill>
                <a:schemeClr val="tx1"/>
              </a:solidFill>
            </a:rPr>
            <a:t>, </a:t>
          </a:r>
          <a:r>
            <a:rPr lang="en-US" dirty="0" err="1" smtClean="0">
              <a:solidFill>
                <a:schemeClr val="tx1"/>
              </a:solidFill>
            </a:rPr>
            <a:t>khoản</a:t>
          </a:r>
          <a:r>
            <a:rPr lang="en-US" dirty="0" smtClean="0">
              <a:solidFill>
                <a:schemeClr val="tx1"/>
              </a:solidFill>
            </a:rPr>
            <a:t> </a:t>
          </a:r>
          <a:r>
            <a:rPr lang="en-US" dirty="0" err="1" smtClean="0">
              <a:solidFill>
                <a:schemeClr val="tx1"/>
              </a:solidFill>
            </a:rPr>
            <a:t>đầu</a:t>
          </a:r>
          <a:r>
            <a:rPr lang="en-US" dirty="0" smtClean="0">
              <a:solidFill>
                <a:schemeClr val="tx1"/>
              </a:solidFill>
            </a:rPr>
            <a:t> </a:t>
          </a:r>
          <a:r>
            <a:rPr lang="en-US" dirty="0" err="1" smtClean="0">
              <a:solidFill>
                <a:schemeClr val="tx1"/>
              </a:solidFill>
            </a:rPr>
            <a:t>tư</a:t>
          </a:r>
          <a:r>
            <a:rPr lang="en-US" dirty="0" smtClean="0">
              <a:solidFill>
                <a:schemeClr val="tx1"/>
              </a:solidFill>
            </a:rPr>
            <a:t>, </a:t>
          </a:r>
          <a:r>
            <a:rPr lang="en-US" dirty="0" err="1" smtClean="0">
              <a:solidFill>
                <a:schemeClr val="tx1"/>
              </a:solidFill>
            </a:rPr>
            <a:t>tài</a:t>
          </a:r>
          <a:r>
            <a:rPr lang="en-US" dirty="0" smtClean="0">
              <a:solidFill>
                <a:schemeClr val="tx1"/>
              </a:solidFill>
            </a:rPr>
            <a:t> </a:t>
          </a:r>
          <a:r>
            <a:rPr lang="en-US" dirty="0" err="1" smtClean="0">
              <a:solidFill>
                <a:schemeClr val="tx1"/>
              </a:solidFill>
            </a:rPr>
            <a:t>trợ</a:t>
          </a:r>
          <a:r>
            <a:rPr lang="en-US" dirty="0" smtClean="0">
              <a:solidFill>
                <a:schemeClr val="tx1"/>
              </a:solidFill>
            </a:rPr>
            <a:t> </a:t>
          </a:r>
          <a:r>
            <a:rPr lang="en-US" dirty="0" err="1" smtClean="0">
              <a:solidFill>
                <a:schemeClr val="tx1"/>
              </a:solidFill>
            </a:rPr>
            <a:t>đối</a:t>
          </a:r>
          <a:r>
            <a:rPr lang="en-US" dirty="0" smtClean="0">
              <a:solidFill>
                <a:schemeClr val="tx1"/>
              </a:solidFill>
            </a:rPr>
            <a:t> </a:t>
          </a:r>
          <a:r>
            <a:rPr lang="en-US" dirty="0" err="1" smtClean="0">
              <a:solidFill>
                <a:schemeClr val="tx1"/>
              </a:solidFill>
            </a:rPr>
            <a:t>với</a:t>
          </a:r>
          <a:r>
            <a:rPr lang="en-US" dirty="0" smtClean="0">
              <a:solidFill>
                <a:schemeClr val="tx1"/>
              </a:solidFill>
            </a:rPr>
            <a:t> </a:t>
          </a:r>
          <a:r>
            <a:rPr lang="en-US" dirty="0" err="1" smtClean="0">
              <a:solidFill>
                <a:schemeClr val="tx1"/>
              </a:solidFill>
            </a:rPr>
            <a:t>địa</a:t>
          </a:r>
          <a:r>
            <a:rPr lang="en-US" dirty="0" smtClean="0">
              <a:solidFill>
                <a:schemeClr val="tx1"/>
              </a:solidFill>
            </a:rPr>
            <a:t> </a:t>
          </a:r>
          <a:r>
            <a:rPr lang="en-US" dirty="0" err="1" smtClean="0">
              <a:solidFill>
                <a:schemeClr val="tx1"/>
              </a:solidFill>
            </a:rPr>
            <a:t>bàn</a:t>
          </a:r>
          <a:r>
            <a:rPr lang="en-US" dirty="0" smtClean="0">
              <a:solidFill>
                <a:schemeClr val="tx1"/>
              </a:solidFill>
            </a:rPr>
            <a:t> </a:t>
          </a:r>
          <a:r>
            <a:rPr lang="en-US" dirty="0" err="1" smtClean="0">
              <a:solidFill>
                <a:schemeClr val="tx1"/>
              </a:solidFill>
            </a:rPr>
            <a:t>cấp</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dự</a:t>
          </a:r>
          <a:r>
            <a:rPr lang="en-US" dirty="0" smtClean="0">
              <a:solidFill>
                <a:schemeClr val="tx1"/>
              </a:solidFill>
            </a:rPr>
            <a:t> </a:t>
          </a:r>
          <a:r>
            <a:rPr lang="en-US" dirty="0" err="1" smtClean="0">
              <a:solidFill>
                <a:schemeClr val="tx1"/>
              </a:solidFill>
            </a:rPr>
            <a:t>án</a:t>
          </a:r>
          <a:r>
            <a:rPr lang="en-US" dirty="0" smtClean="0">
              <a:solidFill>
                <a:schemeClr val="tx1"/>
              </a:solidFill>
            </a:rPr>
            <a:t> </a:t>
          </a:r>
          <a:r>
            <a:rPr lang="en-US" dirty="0" err="1" smtClean="0">
              <a:solidFill>
                <a:schemeClr val="tx1"/>
              </a:solidFill>
            </a:rPr>
            <a:t>đối</a:t>
          </a:r>
          <a:r>
            <a:rPr lang="en-US" dirty="0" smtClean="0">
              <a:solidFill>
                <a:schemeClr val="tx1"/>
              </a:solidFill>
            </a:rPr>
            <a:t> </a:t>
          </a:r>
          <a:r>
            <a:rPr lang="en-US" dirty="0" err="1" smtClean="0">
              <a:solidFill>
                <a:schemeClr val="tx1"/>
              </a:solidFill>
            </a:rPr>
            <a:t>với</a:t>
          </a:r>
          <a:r>
            <a:rPr lang="en-US" dirty="0" smtClean="0">
              <a:solidFill>
                <a:schemeClr val="tx1"/>
              </a:solidFill>
            </a:rPr>
            <a:t> </a:t>
          </a:r>
          <a:r>
            <a:rPr lang="en-US" dirty="0" err="1" smtClean="0">
              <a:solidFill>
                <a:schemeClr val="tx1"/>
              </a:solidFill>
            </a:rPr>
            <a:t>địa</a:t>
          </a:r>
          <a:r>
            <a:rPr lang="en-US" dirty="0" smtClean="0">
              <a:solidFill>
                <a:schemeClr val="tx1"/>
              </a:solidFill>
            </a:rPr>
            <a:t> </a:t>
          </a:r>
          <a:r>
            <a:rPr lang="en-US" dirty="0" err="1" smtClean="0">
              <a:solidFill>
                <a:schemeClr val="tx1"/>
              </a:solidFill>
            </a:rPr>
            <a:t>bàn</a:t>
          </a:r>
          <a:r>
            <a:rPr lang="en-US" dirty="0" smtClean="0">
              <a:solidFill>
                <a:schemeClr val="tx1"/>
              </a:solidFill>
            </a:rPr>
            <a:t> </a:t>
          </a:r>
          <a:r>
            <a:rPr lang="en-US" dirty="0" err="1" smtClean="0">
              <a:solidFill>
                <a:schemeClr val="tx1"/>
              </a:solidFill>
            </a:rPr>
            <a:t>cấp</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các</a:t>
          </a:r>
          <a:r>
            <a:rPr lang="en-US" dirty="0" smtClean="0">
              <a:solidFill>
                <a:schemeClr val="tx1"/>
              </a:solidFill>
            </a:rPr>
            <a:t> </a:t>
          </a:r>
          <a:r>
            <a:rPr lang="en-US" dirty="0" err="1" smtClean="0">
              <a:solidFill>
                <a:schemeClr val="tx1"/>
              </a:solidFill>
            </a:rPr>
            <a:t>khoản</a:t>
          </a:r>
          <a:r>
            <a:rPr lang="en-US" dirty="0" smtClean="0">
              <a:solidFill>
                <a:schemeClr val="tx1"/>
              </a:solidFill>
            </a:rPr>
            <a:t> </a:t>
          </a:r>
          <a:r>
            <a:rPr lang="en-US" dirty="0" err="1" smtClean="0">
              <a:solidFill>
                <a:schemeClr val="tx1"/>
              </a:solidFill>
            </a:rPr>
            <a:t>huy</a:t>
          </a:r>
          <a:r>
            <a:rPr lang="en-US" dirty="0" smtClean="0">
              <a:solidFill>
                <a:schemeClr val="tx1"/>
              </a:solidFill>
            </a:rPr>
            <a:t> </a:t>
          </a:r>
          <a:r>
            <a:rPr lang="en-US" dirty="0" err="1" smtClean="0">
              <a:solidFill>
                <a:schemeClr val="tx1"/>
              </a:solidFill>
            </a:rPr>
            <a:t>động</a:t>
          </a:r>
          <a:r>
            <a:rPr lang="en-US" dirty="0" smtClean="0">
              <a:solidFill>
                <a:schemeClr val="tx1"/>
              </a:solidFill>
            </a:rPr>
            <a:t> </a:t>
          </a:r>
          <a:r>
            <a:rPr lang="en-US" dirty="0" err="1" smtClean="0">
              <a:solidFill>
                <a:schemeClr val="tx1"/>
              </a:solidFill>
            </a:rPr>
            <a:t>dân</a:t>
          </a:r>
          <a:r>
            <a:rPr lang="en-US" dirty="0" smtClean="0">
              <a:solidFill>
                <a:schemeClr val="tx1"/>
              </a:solidFill>
            </a:rPr>
            <a:t> </a:t>
          </a:r>
          <a:r>
            <a:rPr lang="en-US" dirty="0" err="1" smtClean="0">
              <a:solidFill>
                <a:schemeClr val="tx1"/>
              </a:solidFill>
            </a:rPr>
            <a:t>đóng</a:t>
          </a:r>
          <a:r>
            <a:rPr lang="en-US" dirty="0" smtClean="0">
              <a:solidFill>
                <a:schemeClr val="tx1"/>
              </a:solidFill>
            </a:rPr>
            <a:t> </a:t>
          </a:r>
          <a:r>
            <a:rPr lang="en-US" dirty="0" err="1" smtClean="0">
              <a:solidFill>
                <a:schemeClr val="tx1"/>
              </a:solidFill>
            </a:rPr>
            <a:t>góp</a:t>
          </a:r>
          <a:endParaRPr lang="en-US" dirty="0">
            <a:solidFill>
              <a:schemeClr val="tx1"/>
            </a:solidFill>
          </a:endParaRPr>
        </a:p>
      </dgm:t>
    </dgm:pt>
    <dgm:pt modelId="{A1AE4190-0A2C-46C4-8E65-E71AB69CACE2}" type="parTrans" cxnId="{FF1A7F6A-CD71-4BE0-B850-8356B135EAFA}">
      <dgm:prSet/>
      <dgm:spPr/>
      <dgm:t>
        <a:bodyPr/>
        <a:lstStyle/>
        <a:p>
          <a:endParaRPr lang="en-US"/>
        </a:p>
      </dgm:t>
    </dgm:pt>
    <dgm:pt modelId="{FFB56721-EAD0-47ED-A544-DFF984897FB8}" type="sibTrans" cxnId="{FF1A7F6A-CD71-4BE0-B850-8356B135EAFA}">
      <dgm:prSet/>
      <dgm:spPr/>
      <dgm:t>
        <a:bodyPr/>
        <a:lstStyle/>
        <a:p>
          <a:endParaRPr lang="en-US">
            <a:solidFill>
              <a:schemeClr val="tx1"/>
            </a:solidFill>
          </a:endParaRPr>
        </a:p>
      </dgm:t>
    </dgm:pt>
    <dgm:pt modelId="{B3E0D97B-AA3E-4555-B725-673736E31536}">
      <dgm:prSet/>
      <dgm:spPr/>
      <dgm:t>
        <a:bodyPr/>
        <a:lstStyle/>
        <a:p>
          <a:r>
            <a:rPr lang="nl-NL" dirty="0" smtClean="0">
              <a:solidFill>
                <a:schemeClr val="tx1"/>
              </a:solidFill>
            </a:rPr>
            <a:t>Các thủ tục hành chính, thủ tục giải quyết công việc liên quan đến tổ chức, cá nhân do chính quyền địa phương cấp xã trực tiếp thực hiện;</a:t>
          </a:r>
          <a:endParaRPr lang="en-US" dirty="0">
            <a:solidFill>
              <a:schemeClr val="tx1"/>
            </a:solidFill>
          </a:endParaRPr>
        </a:p>
      </dgm:t>
    </dgm:pt>
    <dgm:pt modelId="{0A1507CC-4A3D-4EAC-9D46-CC50CECB0E01}" type="parTrans" cxnId="{9915BAA7-276A-4293-AE0D-A330CC25A450}">
      <dgm:prSet/>
      <dgm:spPr/>
      <dgm:t>
        <a:bodyPr/>
        <a:lstStyle/>
        <a:p>
          <a:endParaRPr lang="en-US"/>
        </a:p>
      </dgm:t>
    </dgm:pt>
    <dgm:pt modelId="{0B261DD8-E84A-473B-AF03-A44BA1EF19D9}" type="sibTrans" cxnId="{9915BAA7-276A-4293-AE0D-A330CC25A450}">
      <dgm:prSet/>
      <dgm:spPr/>
      <dgm:t>
        <a:bodyPr/>
        <a:lstStyle/>
        <a:p>
          <a:endParaRPr lang="en-US"/>
        </a:p>
      </dgm:t>
    </dgm:pt>
    <dgm:pt modelId="{36B5CD92-5512-43B6-AC46-E7DB470F0A6E}">
      <dgm:prSet/>
      <dgm:spPr/>
      <dgm:t>
        <a:bodyPr/>
        <a:lstStyle/>
        <a:p>
          <a:r>
            <a:rPr lang="nl-NL" dirty="0" smtClean="0">
              <a:solidFill>
                <a:schemeClr val="tx1"/>
              </a:solidFill>
            </a:rPr>
            <a:t>Thông tin về phạm vi, cách thức bình xét, xác định đối tượng, mức hỗ trợ, thời gian, thủ tục thực hiện phân phối các khoản hỗ trợ từ ngân sách nhà nước để khắc phục khó khăn do thiên tai, dịch bệnh, sự cố, thảm họa </a:t>
          </a:r>
          <a:endParaRPr lang="en-US" dirty="0">
            <a:solidFill>
              <a:schemeClr val="tx1"/>
            </a:solidFill>
          </a:endParaRPr>
        </a:p>
      </dgm:t>
    </dgm:pt>
    <dgm:pt modelId="{1EB00CDB-B2B0-4359-B726-CEBA718D50A0}" type="parTrans" cxnId="{B951430E-3403-4E2D-A8C1-F517BA6B718D}">
      <dgm:prSet/>
      <dgm:spPr/>
      <dgm:t>
        <a:bodyPr/>
        <a:lstStyle/>
        <a:p>
          <a:endParaRPr lang="en-US"/>
        </a:p>
      </dgm:t>
    </dgm:pt>
    <dgm:pt modelId="{3AE6D126-8168-4D5B-90D4-54650086C457}" type="sibTrans" cxnId="{B951430E-3403-4E2D-A8C1-F517BA6B718D}">
      <dgm:prSet/>
      <dgm:spPr/>
      <dgm:t>
        <a:bodyPr/>
        <a:lstStyle/>
        <a:p>
          <a:endParaRPr lang="en-US"/>
        </a:p>
      </dgm:t>
    </dgm:pt>
    <dgm:pt modelId="{92B45A9C-428A-4AB7-BC85-826765B89F8B}" type="pres">
      <dgm:prSet presAssocID="{5D2C23FB-1D86-4DA4-BC7F-CB8CB1B63AB6}" presName="Name0" presStyleCnt="0">
        <dgm:presLayoutVars>
          <dgm:chMax val="7"/>
          <dgm:chPref val="7"/>
          <dgm:dir/>
        </dgm:presLayoutVars>
      </dgm:prSet>
      <dgm:spPr/>
      <dgm:t>
        <a:bodyPr/>
        <a:lstStyle/>
        <a:p>
          <a:endParaRPr lang="en-US"/>
        </a:p>
      </dgm:t>
    </dgm:pt>
    <dgm:pt modelId="{734157B7-3CD3-4BBD-832D-9AFD6A42BCC2}" type="pres">
      <dgm:prSet presAssocID="{5D2C23FB-1D86-4DA4-BC7F-CB8CB1B63AB6}" presName="Name1" presStyleCnt="0"/>
      <dgm:spPr/>
      <dgm:t>
        <a:bodyPr/>
        <a:lstStyle/>
        <a:p>
          <a:endParaRPr lang="en-US"/>
        </a:p>
      </dgm:t>
    </dgm:pt>
    <dgm:pt modelId="{F3CA2113-3F81-4299-90D8-8E670102BFAA}" type="pres">
      <dgm:prSet presAssocID="{5D2C23FB-1D86-4DA4-BC7F-CB8CB1B63AB6}" presName="cycle" presStyleCnt="0"/>
      <dgm:spPr/>
      <dgm:t>
        <a:bodyPr/>
        <a:lstStyle/>
        <a:p>
          <a:endParaRPr lang="en-US"/>
        </a:p>
      </dgm:t>
    </dgm:pt>
    <dgm:pt modelId="{247A1E56-37B3-4873-AB1B-7823CEB639DF}" type="pres">
      <dgm:prSet presAssocID="{5D2C23FB-1D86-4DA4-BC7F-CB8CB1B63AB6}" presName="srcNode" presStyleLbl="node1" presStyleIdx="0" presStyleCnt="3"/>
      <dgm:spPr/>
      <dgm:t>
        <a:bodyPr/>
        <a:lstStyle/>
        <a:p>
          <a:endParaRPr lang="en-US"/>
        </a:p>
      </dgm:t>
    </dgm:pt>
    <dgm:pt modelId="{D77484A0-B0C2-429E-85E4-6E4DC591B262}" type="pres">
      <dgm:prSet presAssocID="{5D2C23FB-1D86-4DA4-BC7F-CB8CB1B63AB6}" presName="conn" presStyleLbl="parChTrans1D2" presStyleIdx="0" presStyleCnt="1"/>
      <dgm:spPr/>
      <dgm:t>
        <a:bodyPr/>
        <a:lstStyle/>
        <a:p>
          <a:endParaRPr lang="en-US"/>
        </a:p>
      </dgm:t>
    </dgm:pt>
    <dgm:pt modelId="{13D2317A-8210-4B6C-9413-4BA1500FC780}" type="pres">
      <dgm:prSet presAssocID="{5D2C23FB-1D86-4DA4-BC7F-CB8CB1B63AB6}" presName="extraNode" presStyleLbl="node1" presStyleIdx="0" presStyleCnt="3"/>
      <dgm:spPr/>
      <dgm:t>
        <a:bodyPr/>
        <a:lstStyle/>
        <a:p>
          <a:endParaRPr lang="en-US"/>
        </a:p>
      </dgm:t>
    </dgm:pt>
    <dgm:pt modelId="{617340F6-9514-4441-A4E4-8C6A0922E0F0}" type="pres">
      <dgm:prSet presAssocID="{5D2C23FB-1D86-4DA4-BC7F-CB8CB1B63AB6}" presName="dstNode" presStyleLbl="node1" presStyleIdx="0" presStyleCnt="3"/>
      <dgm:spPr/>
      <dgm:t>
        <a:bodyPr/>
        <a:lstStyle/>
        <a:p>
          <a:endParaRPr lang="en-US"/>
        </a:p>
      </dgm:t>
    </dgm:pt>
    <dgm:pt modelId="{3ACE3E11-C05F-44E7-BBF9-8BB36A15E2C6}" type="pres">
      <dgm:prSet presAssocID="{99BA5DB7-672B-4F79-A82A-88D94884E8C1}" presName="text_1" presStyleLbl="node1" presStyleIdx="0" presStyleCnt="3">
        <dgm:presLayoutVars>
          <dgm:bulletEnabled val="1"/>
        </dgm:presLayoutVars>
      </dgm:prSet>
      <dgm:spPr/>
      <dgm:t>
        <a:bodyPr/>
        <a:lstStyle/>
        <a:p>
          <a:endParaRPr lang="en-US"/>
        </a:p>
      </dgm:t>
    </dgm:pt>
    <dgm:pt modelId="{BAE16446-085F-43C2-B566-CB6386E85DE4}" type="pres">
      <dgm:prSet presAssocID="{99BA5DB7-672B-4F79-A82A-88D94884E8C1}" presName="accent_1" presStyleCnt="0"/>
      <dgm:spPr/>
    </dgm:pt>
    <dgm:pt modelId="{61E0D6BF-4A86-481C-8A63-055016226802}" type="pres">
      <dgm:prSet presAssocID="{99BA5DB7-672B-4F79-A82A-88D94884E8C1}" presName="accentRepeatNode" presStyleLbl="solidFgAcc1" presStyleIdx="0" presStyleCnt="3"/>
      <dgm:spPr/>
    </dgm:pt>
    <dgm:pt modelId="{B6BD72A8-D90F-4D33-85BE-CDB446383604}" type="pres">
      <dgm:prSet presAssocID="{B3E0D97B-AA3E-4555-B725-673736E31536}" presName="text_2" presStyleLbl="node1" presStyleIdx="1" presStyleCnt="3">
        <dgm:presLayoutVars>
          <dgm:bulletEnabled val="1"/>
        </dgm:presLayoutVars>
      </dgm:prSet>
      <dgm:spPr/>
      <dgm:t>
        <a:bodyPr/>
        <a:lstStyle/>
        <a:p>
          <a:endParaRPr lang="en-US"/>
        </a:p>
      </dgm:t>
    </dgm:pt>
    <dgm:pt modelId="{5A060C10-8FC1-4C6C-A946-437B28F1D7A9}" type="pres">
      <dgm:prSet presAssocID="{B3E0D97B-AA3E-4555-B725-673736E31536}" presName="accent_2" presStyleCnt="0"/>
      <dgm:spPr/>
    </dgm:pt>
    <dgm:pt modelId="{08466A4E-0B84-492E-9273-39258B18243A}" type="pres">
      <dgm:prSet presAssocID="{B3E0D97B-AA3E-4555-B725-673736E31536}" presName="accentRepeatNode" presStyleLbl="solidFgAcc1" presStyleIdx="1" presStyleCnt="3"/>
      <dgm:spPr/>
    </dgm:pt>
    <dgm:pt modelId="{E2BC7185-6B73-4671-BCA8-BD6B1479DF62}" type="pres">
      <dgm:prSet presAssocID="{36B5CD92-5512-43B6-AC46-E7DB470F0A6E}" presName="text_3" presStyleLbl="node1" presStyleIdx="2" presStyleCnt="3">
        <dgm:presLayoutVars>
          <dgm:bulletEnabled val="1"/>
        </dgm:presLayoutVars>
      </dgm:prSet>
      <dgm:spPr/>
      <dgm:t>
        <a:bodyPr/>
        <a:lstStyle/>
        <a:p>
          <a:endParaRPr lang="en-US"/>
        </a:p>
      </dgm:t>
    </dgm:pt>
    <dgm:pt modelId="{A0037067-B14B-4F61-82F0-C3E587A13391}" type="pres">
      <dgm:prSet presAssocID="{36B5CD92-5512-43B6-AC46-E7DB470F0A6E}" presName="accent_3" presStyleCnt="0"/>
      <dgm:spPr/>
    </dgm:pt>
    <dgm:pt modelId="{94024719-DCAD-45E8-8742-8FE132B4EC0E}" type="pres">
      <dgm:prSet presAssocID="{36B5CD92-5512-43B6-AC46-E7DB470F0A6E}" presName="accentRepeatNode" presStyleLbl="solidFgAcc1" presStyleIdx="2" presStyleCnt="3"/>
      <dgm:spPr/>
    </dgm:pt>
  </dgm:ptLst>
  <dgm:cxnLst>
    <dgm:cxn modelId="{54C4D767-A73E-4B8B-A0C0-782396BAF181}" type="presOf" srcId="{5D2C23FB-1D86-4DA4-BC7F-CB8CB1B63AB6}" destId="{92B45A9C-428A-4AB7-BC85-826765B89F8B}" srcOrd="0" destOrd="0" presId="urn:microsoft.com/office/officeart/2008/layout/VerticalCurvedList#7"/>
    <dgm:cxn modelId="{B951430E-3403-4E2D-A8C1-F517BA6B718D}" srcId="{5D2C23FB-1D86-4DA4-BC7F-CB8CB1B63AB6}" destId="{36B5CD92-5512-43B6-AC46-E7DB470F0A6E}" srcOrd="2" destOrd="0" parTransId="{1EB00CDB-B2B0-4359-B726-CEBA718D50A0}" sibTransId="{3AE6D126-8168-4D5B-90D4-54650086C457}"/>
    <dgm:cxn modelId="{FF1A7F6A-CD71-4BE0-B850-8356B135EAFA}" srcId="{5D2C23FB-1D86-4DA4-BC7F-CB8CB1B63AB6}" destId="{99BA5DB7-672B-4F79-A82A-88D94884E8C1}" srcOrd="0" destOrd="0" parTransId="{A1AE4190-0A2C-46C4-8E65-E71AB69CACE2}" sibTransId="{FFB56721-EAD0-47ED-A544-DFF984897FB8}"/>
    <dgm:cxn modelId="{BFB3813E-8DDB-4713-9BA0-CDA27BE1E45F}" type="presOf" srcId="{99BA5DB7-672B-4F79-A82A-88D94884E8C1}" destId="{3ACE3E11-C05F-44E7-BBF9-8BB36A15E2C6}" srcOrd="0" destOrd="0" presId="urn:microsoft.com/office/officeart/2008/layout/VerticalCurvedList#7"/>
    <dgm:cxn modelId="{86C22838-1258-45AC-BC6C-4CC9811B0059}" type="presOf" srcId="{FFB56721-EAD0-47ED-A544-DFF984897FB8}" destId="{D77484A0-B0C2-429E-85E4-6E4DC591B262}" srcOrd="0" destOrd="0" presId="urn:microsoft.com/office/officeart/2008/layout/VerticalCurvedList#7"/>
    <dgm:cxn modelId="{9915BAA7-276A-4293-AE0D-A330CC25A450}" srcId="{5D2C23FB-1D86-4DA4-BC7F-CB8CB1B63AB6}" destId="{B3E0D97B-AA3E-4555-B725-673736E31536}" srcOrd="1" destOrd="0" parTransId="{0A1507CC-4A3D-4EAC-9D46-CC50CECB0E01}" sibTransId="{0B261DD8-E84A-473B-AF03-A44BA1EF19D9}"/>
    <dgm:cxn modelId="{B6C93D21-29CF-4685-BC15-15993DD754F6}" type="presOf" srcId="{36B5CD92-5512-43B6-AC46-E7DB470F0A6E}" destId="{E2BC7185-6B73-4671-BCA8-BD6B1479DF62}" srcOrd="0" destOrd="0" presId="urn:microsoft.com/office/officeart/2008/layout/VerticalCurvedList#7"/>
    <dgm:cxn modelId="{B9B63623-682D-4130-9E1F-0271287B5FC7}" type="presOf" srcId="{B3E0D97B-AA3E-4555-B725-673736E31536}" destId="{B6BD72A8-D90F-4D33-85BE-CDB446383604}" srcOrd="0" destOrd="0" presId="urn:microsoft.com/office/officeart/2008/layout/VerticalCurvedList#7"/>
    <dgm:cxn modelId="{75EE3200-1971-48A2-827A-044A42105CEA}" type="presParOf" srcId="{92B45A9C-428A-4AB7-BC85-826765B89F8B}" destId="{734157B7-3CD3-4BBD-832D-9AFD6A42BCC2}" srcOrd="0" destOrd="0" presId="urn:microsoft.com/office/officeart/2008/layout/VerticalCurvedList#7"/>
    <dgm:cxn modelId="{D2AC0537-E34F-4BB7-AA82-433047FC6E1E}" type="presParOf" srcId="{734157B7-3CD3-4BBD-832D-9AFD6A42BCC2}" destId="{F3CA2113-3F81-4299-90D8-8E670102BFAA}" srcOrd="0" destOrd="0" presId="urn:microsoft.com/office/officeart/2008/layout/VerticalCurvedList#7"/>
    <dgm:cxn modelId="{7508194E-436C-40F0-8B86-2DFDBE7B8650}" type="presParOf" srcId="{F3CA2113-3F81-4299-90D8-8E670102BFAA}" destId="{247A1E56-37B3-4873-AB1B-7823CEB639DF}" srcOrd="0" destOrd="0" presId="urn:microsoft.com/office/officeart/2008/layout/VerticalCurvedList#7"/>
    <dgm:cxn modelId="{9B9A0223-3785-427A-A776-FA44FD22F27B}" type="presParOf" srcId="{F3CA2113-3F81-4299-90D8-8E670102BFAA}" destId="{D77484A0-B0C2-429E-85E4-6E4DC591B262}" srcOrd="1" destOrd="0" presId="urn:microsoft.com/office/officeart/2008/layout/VerticalCurvedList#7"/>
    <dgm:cxn modelId="{4A75FB30-8943-4DC1-8034-589A78116A2D}" type="presParOf" srcId="{F3CA2113-3F81-4299-90D8-8E670102BFAA}" destId="{13D2317A-8210-4B6C-9413-4BA1500FC780}" srcOrd="2" destOrd="0" presId="urn:microsoft.com/office/officeart/2008/layout/VerticalCurvedList#7"/>
    <dgm:cxn modelId="{1A329B70-48C1-45C0-90C5-A678E184E6A1}" type="presParOf" srcId="{F3CA2113-3F81-4299-90D8-8E670102BFAA}" destId="{617340F6-9514-4441-A4E4-8C6A0922E0F0}" srcOrd="3" destOrd="0" presId="urn:microsoft.com/office/officeart/2008/layout/VerticalCurvedList#7"/>
    <dgm:cxn modelId="{61DF9B67-6B48-48DF-8F59-4BE7C4D0C624}" type="presParOf" srcId="{734157B7-3CD3-4BBD-832D-9AFD6A42BCC2}" destId="{3ACE3E11-C05F-44E7-BBF9-8BB36A15E2C6}" srcOrd="1" destOrd="0" presId="urn:microsoft.com/office/officeart/2008/layout/VerticalCurvedList#7"/>
    <dgm:cxn modelId="{B913E410-AD7D-4F3D-8394-DB44B2D5FD4C}" type="presParOf" srcId="{734157B7-3CD3-4BBD-832D-9AFD6A42BCC2}" destId="{BAE16446-085F-43C2-B566-CB6386E85DE4}" srcOrd="2" destOrd="0" presId="urn:microsoft.com/office/officeart/2008/layout/VerticalCurvedList#7"/>
    <dgm:cxn modelId="{B8D4BF08-7806-453C-B174-8F3A39A7E230}" type="presParOf" srcId="{BAE16446-085F-43C2-B566-CB6386E85DE4}" destId="{61E0D6BF-4A86-481C-8A63-055016226802}" srcOrd="0" destOrd="0" presId="urn:microsoft.com/office/officeart/2008/layout/VerticalCurvedList#7"/>
    <dgm:cxn modelId="{700945EC-7241-4DA4-A59F-F43D10842956}" type="presParOf" srcId="{734157B7-3CD3-4BBD-832D-9AFD6A42BCC2}" destId="{B6BD72A8-D90F-4D33-85BE-CDB446383604}" srcOrd="3" destOrd="0" presId="urn:microsoft.com/office/officeart/2008/layout/VerticalCurvedList#7"/>
    <dgm:cxn modelId="{F28D7C2D-A528-4BC1-916E-6AEF662EEFD5}" type="presParOf" srcId="{734157B7-3CD3-4BBD-832D-9AFD6A42BCC2}" destId="{5A060C10-8FC1-4C6C-A946-437B28F1D7A9}" srcOrd="4" destOrd="0" presId="urn:microsoft.com/office/officeart/2008/layout/VerticalCurvedList#7"/>
    <dgm:cxn modelId="{2B4B8D0C-6FD8-4D7E-94BD-D28AB17AE769}" type="presParOf" srcId="{5A060C10-8FC1-4C6C-A946-437B28F1D7A9}" destId="{08466A4E-0B84-492E-9273-39258B18243A}" srcOrd="0" destOrd="0" presId="urn:microsoft.com/office/officeart/2008/layout/VerticalCurvedList#7"/>
    <dgm:cxn modelId="{FAF837EF-DDF8-4CAD-80E4-79E333134FDD}" type="presParOf" srcId="{734157B7-3CD3-4BBD-832D-9AFD6A42BCC2}" destId="{E2BC7185-6B73-4671-BCA8-BD6B1479DF62}" srcOrd="5" destOrd="0" presId="urn:microsoft.com/office/officeart/2008/layout/VerticalCurvedList#7"/>
    <dgm:cxn modelId="{17F2F2A8-677E-429A-8A88-6670D2F89905}" type="presParOf" srcId="{734157B7-3CD3-4BBD-832D-9AFD6A42BCC2}" destId="{A0037067-B14B-4F61-82F0-C3E587A13391}" srcOrd="6" destOrd="0" presId="urn:microsoft.com/office/officeart/2008/layout/VerticalCurvedList#7"/>
    <dgm:cxn modelId="{9155FCBD-0DD6-49BA-842D-7AF7047297B8}" type="presParOf" srcId="{A0037067-B14B-4F61-82F0-C3E587A13391}" destId="{94024719-DCAD-45E8-8742-8FE132B4EC0E}" srcOrd="0" destOrd="0" presId="urn:microsoft.com/office/officeart/2008/layout/VerticalCurved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D2C23FB-1D86-4DA4-BC7F-CB8CB1B63AB6}" type="doc">
      <dgm:prSet loTypeId="urn:microsoft.com/office/officeart/2008/layout/VerticalCurvedList#8" loCatId="list" qsTypeId="urn:microsoft.com/office/officeart/2005/8/quickstyle/simple1#18" qsCatId="simple" csTypeId="urn:microsoft.com/office/officeart/2005/8/colors/colorful1#13" csCatId="colorful" phldr="1"/>
      <dgm:spPr/>
      <dgm:t>
        <a:bodyPr/>
        <a:lstStyle/>
        <a:p>
          <a:endParaRPr lang="en-US"/>
        </a:p>
      </dgm:t>
    </dgm:pt>
    <dgm:pt modelId="{36327CBC-7AE6-49B1-9DEE-1CEF5A011145}">
      <dgm:prSet custT="1"/>
      <dgm:spPr/>
      <dgm:t>
        <a:bodyPr/>
        <a:lstStyle/>
        <a:p>
          <a:r>
            <a:rPr lang="nl-NL" sz="1200" dirty="0" smtClean="0">
              <a:solidFill>
                <a:schemeClr val="tx1"/>
              </a:solidFill>
            </a:rPr>
            <a:t>Số lượng, đối tượng, tiêu chuẩn gọi nhập ngũ; danh sách công dân đủ điều kiện nhập ngũ; danh sách tạm hoãn, miễn gọi nhập ngũ </a:t>
          </a:r>
          <a:endParaRPr lang="en-US" sz="1200" dirty="0">
            <a:solidFill>
              <a:schemeClr val="tx1"/>
            </a:solidFill>
          </a:endParaRPr>
        </a:p>
      </dgm:t>
    </dgm:pt>
    <dgm:pt modelId="{35CE0AA9-476C-488A-9ADE-B14C5EB760F8}" type="parTrans" cxnId="{D05F2F34-C879-457C-A0FB-3272435EBCCB}">
      <dgm:prSet/>
      <dgm:spPr/>
      <dgm:t>
        <a:bodyPr/>
        <a:lstStyle/>
        <a:p>
          <a:endParaRPr lang="en-US"/>
        </a:p>
      </dgm:t>
    </dgm:pt>
    <dgm:pt modelId="{A106D348-2C3B-414D-9605-C7CAF22A8C21}" type="sibTrans" cxnId="{D05F2F34-C879-457C-A0FB-3272435EBCCB}">
      <dgm:prSet/>
      <dgm:spPr/>
      <dgm:t>
        <a:bodyPr/>
        <a:lstStyle/>
        <a:p>
          <a:endParaRPr lang="en-US" sz="1200">
            <a:solidFill>
              <a:schemeClr val="tx1"/>
            </a:solidFill>
          </a:endParaRPr>
        </a:p>
      </dgm:t>
    </dgm:pt>
    <dgm:pt modelId="{63579825-2583-4CF3-8562-DCB7AF0B8DC8}">
      <dgm:prSet custT="1"/>
      <dgm:spPr/>
      <dgm:t>
        <a:bodyPr/>
        <a:lstStyle/>
        <a:p>
          <a:r>
            <a:rPr lang="nl-NL" sz="1200" smtClean="0">
              <a:solidFill>
                <a:schemeClr val="tx1"/>
              </a:solidFill>
            </a:rPr>
            <a:t>Kết quả thanh tra, kiểm tra, giải quyết các vụ việc tham nhũng, tiêu cực, vi phạm kỷ luật đối với cán bộ, công chức, người hoạt động không chuyên trách ở cấp xã, ở thôn, tổ dân phố; kết quả lấy phiếu tín nhiệm, bỏ phiếu tín nhiệm Chủ tịch, Phó Chủ tịch và Trưởng ban của Hội đồng nhân dân cấp xã, Chủ tịch, Phó Chủ tịch và các Ủy viên Ủy ban nhân dân cấp xã;</a:t>
          </a:r>
          <a:endParaRPr lang="en-US" sz="1200">
            <a:solidFill>
              <a:schemeClr val="tx1"/>
            </a:solidFill>
          </a:endParaRPr>
        </a:p>
      </dgm:t>
    </dgm:pt>
    <dgm:pt modelId="{6720788B-CE36-4006-AEE5-1ABF1FE43DD1}" type="parTrans" cxnId="{C6AADD08-C65D-44EA-86DC-3A2EC57A2FB5}">
      <dgm:prSet/>
      <dgm:spPr/>
      <dgm:t>
        <a:bodyPr/>
        <a:lstStyle/>
        <a:p>
          <a:endParaRPr lang="en-US"/>
        </a:p>
      </dgm:t>
    </dgm:pt>
    <dgm:pt modelId="{C5255A77-D17B-433E-9D10-AB673F9BE1B5}" type="sibTrans" cxnId="{C6AADD08-C65D-44EA-86DC-3A2EC57A2FB5}">
      <dgm:prSet/>
      <dgm:spPr/>
      <dgm:t>
        <a:bodyPr/>
        <a:lstStyle/>
        <a:p>
          <a:endParaRPr lang="en-US"/>
        </a:p>
      </dgm:t>
    </dgm:pt>
    <dgm:pt modelId="{8AB2519D-F5B0-491E-940D-380843A1CBBF}">
      <dgm:prSet custT="1"/>
      <dgm:spPr/>
      <dgm:t>
        <a:bodyPr/>
        <a:lstStyle/>
        <a:p>
          <a:r>
            <a:rPr lang="en-US" sz="1200" smtClean="0">
              <a:solidFill>
                <a:schemeClr val="tx1"/>
              </a:solidFill>
            </a:rPr>
            <a:t>Kế hoạch lấy ý kiến Nhân dân, nội dung lấy ý kiến, </a:t>
          </a:r>
          <a:r>
            <a:rPr lang="nl-NL" sz="1200" smtClean="0">
              <a:solidFill>
                <a:schemeClr val="tx1"/>
              </a:solidFill>
            </a:rPr>
            <a:t>kết quả tổng hợp ý kiến và giải trình, tiếp thu ý kiến của Nhân dân đối với những nội dung chính quyền địa phương cấp xã đưa ra lấy ý kiến Nhân dân </a:t>
          </a:r>
          <a:endParaRPr lang="en-US" sz="1200">
            <a:solidFill>
              <a:schemeClr val="tx1"/>
            </a:solidFill>
          </a:endParaRPr>
        </a:p>
      </dgm:t>
    </dgm:pt>
    <dgm:pt modelId="{D9015EF2-A135-468D-9A4F-378CF5D4F7AD}" type="parTrans" cxnId="{942A69DD-4411-42A5-BA44-620BF5365192}">
      <dgm:prSet/>
      <dgm:spPr/>
      <dgm:t>
        <a:bodyPr/>
        <a:lstStyle/>
        <a:p>
          <a:endParaRPr lang="en-US"/>
        </a:p>
      </dgm:t>
    </dgm:pt>
    <dgm:pt modelId="{C40302E8-84B9-409D-870F-C0B775805261}" type="sibTrans" cxnId="{942A69DD-4411-42A5-BA44-620BF5365192}">
      <dgm:prSet/>
      <dgm:spPr/>
      <dgm:t>
        <a:bodyPr/>
        <a:lstStyle/>
        <a:p>
          <a:endParaRPr lang="en-US"/>
        </a:p>
      </dgm:t>
    </dgm:pt>
    <dgm:pt modelId="{92B45A9C-428A-4AB7-BC85-826765B89F8B}" type="pres">
      <dgm:prSet presAssocID="{5D2C23FB-1D86-4DA4-BC7F-CB8CB1B63AB6}" presName="Name0" presStyleCnt="0">
        <dgm:presLayoutVars>
          <dgm:chMax val="7"/>
          <dgm:chPref val="7"/>
          <dgm:dir/>
        </dgm:presLayoutVars>
      </dgm:prSet>
      <dgm:spPr/>
      <dgm:t>
        <a:bodyPr/>
        <a:lstStyle/>
        <a:p>
          <a:endParaRPr lang="en-US"/>
        </a:p>
      </dgm:t>
    </dgm:pt>
    <dgm:pt modelId="{734157B7-3CD3-4BBD-832D-9AFD6A42BCC2}" type="pres">
      <dgm:prSet presAssocID="{5D2C23FB-1D86-4DA4-BC7F-CB8CB1B63AB6}" presName="Name1" presStyleCnt="0"/>
      <dgm:spPr/>
      <dgm:t>
        <a:bodyPr/>
        <a:lstStyle/>
        <a:p>
          <a:endParaRPr lang="en-US"/>
        </a:p>
      </dgm:t>
    </dgm:pt>
    <dgm:pt modelId="{F3CA2113-3F81-4299-90D8-8E670102BFAA}" type="pres">
      <dgm:prSet presAssocID="{5D2C23FB-1D86-4DA4-BC7F-CB8CB1B63AB6}" presName="cycle" presStyleCnt="0"/>
      <dgm:spPr/>
      <dgm:t>
        <a:bodyPr/>
        <a:lstStyle/>
        <a:p>
          <a:endParaRPr lang="en-US"/>
        </a:p>
      </dgm:t>
    </dgm:pt>
    <dgm:pt modelId="{247A1E56-37B3-4873-AB1B-7823CEB639DF}" type="pres">
      <dgm:prSet presAssocID="{5D2C23FB-1D86-4DA4-BC7F-CB8CB1B63AB6}" presName="srcNode" presStyleLbl="node1" presStyleIdx="0" presStyleCnt="3"/>
      <dgm:spPr/>
      <dgm:t>
        <a:bodyPr/>
        <a:lstStyle/>
        <a:p>
          <a:endParaRPr lang="en-US"/>
        </a:p>
      </dgm:t>
    </dgm:pt>
    <dgm:pt modelId="{D77484A0-B0C2-429E-85E4-6E4DC591B262}" type="pres">
      <dgm:prSet presAssocID="{5D2C23FB-1D86-4DA4-BC7F-CB8CB1B63AB6}" presName="conn" presStyleLbl="parChTrans1D2" presStyleIdx="0" presStyleCnt="1"/>
      <dgm:spPr/>
      <dgm:t>
        <a:bodyPr/>
        <a:lstStyle/>
        <a:p>
          <a:endParaRPr lang="en-US"/>
        </a:p>
      </dgm:t>
    </dgm:pt>
    <dgm:pt modelId="{13D2317A-8210-4B6C-9413-4BA1500FC780}" type="pres">
      <dgm:prSet presAssocID="{5D2C23FB-1D86-4DA4-BC7F-CB8CB1B63AB6}" presName="extraNode" presStyleLbl="node1" presStyleIdx="0" presStyleCnt="3"/>
      <dgm:spPr/>
      <dgm:t>
        <a:bodyPr/>
        <a:lstStyle/>
        <a:p>
          <a:endParaRPr lang="en-US"/>
        </a:p>
      </dgm:t>
    </dgm:pt>
    <dgm:pt modelId="{617340F6-9514-4441-A4E4-8C6A0922E0F0}" type="pres">
      <dgm:prSet presAssocID="{5D2C23FB-1D86-4DA4-BC7F-CB8CB1B63AB6}" presName="dstNode" presStyleLbl="node1" presStyleIdx="0" presStyleCnt="3"/>
      <dgm:spPr/>
      <dgm:t>
        <a:bodyPr/>
        <a:lstStyle/>
        <a:p>
          <a:endParaRPr lang="en-US"/>
        </a:p>
      </dgm:t>
    </dgm:pt>
    <dgm:pt modelId="{8F20C032-1469-4DDD-9771-1F5CD67A17CF}" type="pres">
      <dgm:prSet presAssocID="{36327CBC-7AE6-49B1-9DEE-1CEF5A011145}" presName="text_1" presStyleLbl="node1" presStyleIdx="0" presStyleCnt="3" custScaleY="121353" custLinFactNeighborX="-503" custLinFactNeighborY="-1110">
        <dgm:presLayoutVars>
          <dgm:bulletEnabled val="1"/>
        </dgm:presLayoutVars>
      </dgm:prSet>
      <dgm:spPr/>
      <dgm:t>
        <a:bodyPr/>
        <a:lstStyle/>
        <a:p>
          <a:endParaRPr lang="en-US"/>
        </a:p>
      </dgm:t>
    </dgm:pt>
    <dgm:pt modelId="{8BCC4C2F-492A-43C1-BFAB-40BF322E77A9}" type="pres">
      <dgm:prSet presAssocID="{36327CBC-7AE6-49B1-9DEE-1CEF5A011145}" presName="accent_1" presStyleCnt="0"/>
      <dgm:spPr/>
    </dgm:pt>
    <dgm:pt modelId="{51B33F88-BC68-494D-993E-E353D4FCFA29}" type="pres">
      <dgm:prSet presAssocID="{36327CBC-7AE6-49B1-9DEE-1CEF5A011145}" presName="accentRepeatNode" presStyleLbl="solidFgAcc1" presStyleIdx="0" presStyleCnt="3"/>
      <dgm:spPr/>
    </dgm:pt>
    <dgm:pt modelId="{943421A8-E72D-4B1A-92D4-D9EB577792D8}" type="pres">
      <dgm:prSet presAssocID="{63579825-2583-4CF3-8562-DCB7AF0B8DC8}" presName="text_2" presStyleLbl="node1" presStyleIdx="1" presStyleCnt="3">
        <dgm:presLayoutVars>
          <dgm:bulletEnabled val="1"/>
        </dgm:presLayoutVars>
      </dgm:prSet>
      <dgm:spPr/>
      <dgm:t>
        <a:bodyPr/>
        <a:lstStyle/>
        <a:p>
          <a:endParaRPr lang="en-US"/>
        </a:p>
      </dgm:t>
    </dgm:pt>
    <dgm:pt modelId="{8C67321D-5F1A-4B19-9062-7F9D485A21E3}" type="pres">
      <dgm:prSet presAssocID="{63579825-2583-4CF3-8562-DCB7AF0B8DC8}" presName="accent_2" presStyleCnt="0"/>
      <dgm:spPr/>
    </dgm:pt>
    <dgm:pt modelId="{31697883-834A-498B-8252-FAC78EEBB355}" type="pres">
      <dgm:prSet presAssocID="{63579825-2583-4CF3-8562-DCB7AF0B8DC8}" presName="accentRepeatNode" presStyleLbl="solidFgAcc1" presStyleIdx="1" presStyleCnt="3"/>
      <dgm:spPr/>
    </dgm:pt>
    <dgm:pt modelId="{646CB3EF-06DE-4670-9F42-2A24252B4A46}" type="pres">
      <dgm:prSet presAssocID="{8AB2519D-F5B0-491E-940D-380843A1CBBF}" presName="text_3" presStyleLbl="node1" presStyleIdx="2" presStyleCnt="3">
        <dgm:presLayoutVars>
          <dgm:bulletEnabled val="1"/>
        </dgm:presLayoutVars>
      </dgm:prSet>
      <dgm:spPr/>
      <dgm:t>
        <a:bodyPr/>
        <a:lstStyle/>
        <a:p>
          <a:endParaRPr lang="en-US"/>
        </a:p>
      </dgm:t>
    </dgm:pt>
    <dgm:pt modelId="{1D1828C0-E948-4EA2-9629-0339C9FFCBCA}" type="pres">
      <dgm:prSet presAssocID="{8AB2519D-F5B0-491E-940D-380843A1CBBF}" presName="accent_3" presStyleCnt="0"/>
      <dgm:spPr/>
    </dgm:pt>
    <dgm:pt modelId="{A813B9A5-FB61-413C-9D8A-D00E3AA64AEC}" type="pres">
      <dgm:prSet presAssocID="{8AB2519D-F5B0-491E-940D-380843A1CBBF}" presName="accentRepeatNode" presStyleLbl="solidFgAcc1" presStyleIdx="2" presStyleCnt="3"/>
      <dgm:spPr/>
    </dgm:pt>
  </dgm:ptLst>
  <dgm:cxnLst>
    <dgm:cxn modelId="{54C4D767-A73E-4B8B-A0C0-782396BAF181}" type="presOf" srcId="{5D2C23FB-1D86-4DA4-BC7F-CB8CB1B63AB6}" destId="{92B45A9C-428A-4AB7-BC85-826765B89F8B}" srcOrd="0" destOrd="0" presId="urn:microsoft.com/office/officeart/2008/layout/VerticalCurvedList#8"/>
    <dgm:cxn modelId="{D05F2F34-C879-457C-A0FB-3272435EBCCB}" srcId="{5D2C23FB-1D86-4DA4-BC7F-CB8CB1B63AB6}" destId="{36327CBC-7AE6-49B1-9DEE-1CEF5A011145}" srcOrd="0" destOrd="0" parTransId="{35CE0AA9-476C-488A-9ADE-B14C5EB760F8}" sibTransId="{A106D348-2C3B-414D-9605-C7CAF22A8C21}"/>
    <dgm:cxn modelId="{314E779E-03AA-4CED-8875-85DF74BBA00F}" type="presOf" srcId="{63579825-2583-4CF3-8562-DCB7AF0B8DC8}" destId="{943421A8-E72D-4B1A-92D4-D9EB577792D8}" srcOrd="0" destOrd="0" presId="urn:microsoft.com/office/officeart/2008/layout/VerticalCurvedList#8"/>
    <dgm:cxn modelId="{24288F31-A30F-4E36-96B5-F6CE3001F2D5}" type="presOf" srcId="{A106D348-2C3B-414D-9605-C7CAF22A8C21}" destId="{D77484A0-B0C2-429E-85E4-6E4DC591B262}" srcOrd="0" destOrd="0" presId="urn:microsoft.com/office/officeart/2008/layout/VerticalCurvedList#8"/>
    <dgm:cxn modelId="{F9813B6F-E0C4-4661-B00D-9355662DCBD0}" type="presOf" srcId="{8AB2519D-F5B0-491E-940D-380843A1CBBF}" destId="{646CB3EF-06DE-4670-9F42-2A24252B4A46}" srcOrd="0" destOrd="0" presId="urn:microsoft.com/office/officeart/2008/layout/VerticalCurvedList#8"/>
    <dgm:cxn modelId="{942A69DD-4411-42A5-BA44-620BF5365192}" srcId="{5D2C23FB-1D86-4DA4-BC7F-CB8CB1B63AB6}" destId="{8AB2519D-F5B0-491E-940D-380843A1CBBF}" srcOrd="2" destOrd="0" parTransId="{D9015EF2-A135-468D-9A4F-378CF5D4F7AD}" sibTransId="{C40302E8-84B9-409D-870F-C0B775805261}"/>
    <dgm:cxn modelId="{DE48E050-E42A-4BF1-A0A5-72547BFD04F9}" type="presOf" srcId="{36327CBC-7AE6-49B1-9DEE-1CEF5A011145}" destId="{8F20C032-1469-4DDD-9771-1F5CD67A17CF}" srcOrd="0" destOrd="0" presId="urn:microsoft.com/office/officeart/2008/layout/VerticalCurvedList#8"/>
    <dgm:cxn modelId="{C6AADD08-C65D-44EA-86DC-3A2EC57A2FB5}" srcId="{5D2C23FB-1D86-4DA4-BC7F-CB8CB1B63AB6}" destId="{63579825-2583-4CF3-8562-DCB7AF0B8DC8}" srcOrd="1" destOrd="0" parTransId="{6720788B-CE36-4006-AEE5-1ABF1FE43DD1}" sibTransId="{C5255A77-D17B-433E-9D10-AB673F9BE1B5}"/>
    <dgm:cxn modelId="{75EE3200-1971-48A2-827A-044A42105CEA}" type="presParOf" srcId="{92B45A9C-428A-4AB7-BC85-826765B89F8B}" destId="{734157B7-3CD3-4BBD-832D-9AFD6A42BCC2}" srcOrd="0" destOrd="0" presId="urn:microsoft.com/office/officeart/2008/layout/VerticalCurvedList#8"/>
    <dgm:cxn modelId="{D2AC0537-E34F-4BB7-AA82-433047FC6E1E}" type="presParOf" srcId="{734157B7-3CD3-4BBD-832D-9AFD6A42BCC2}" destId="{F3CA2113-3F81-4299-90D8-8E670102BFAA}" srcOrd="0" destOrd="0" presId="urn:microsoft.com/office/officeart/2008/layout/VerticalCurvedList#8"/>
    <dgm:cxn modelId="{7508194E-436C-40F0-8B86-2DFDBE7B8650}" type="presParOf" srcId="{F3CA2113-3F81-4299-90D8-8E670102BFAA}" destId="{247A1E56-37B3-4873-AB1B-7823CEB639DF}" srcOrd="0" destOrd="0" presId="urn:microsoft.com/office/officeart/2008/layout/VerticalCurvedList#8"/>
    <dgm:cxn modelId="{9B9A0223-3785-427A-A776-FA44FD22F27B}" type="presParOf" srcId="{F3CA2113-3F81-4299-90D8-8E670102BFAA}" destId="{D77484A0-B0C2-429E-85E4-6E4DC591B262}" srcOrd="1" destOrd="0" presId="urn:microsoft.com/office/officeart/2008/layout/VerticalCurvedList#8"/>
    <dgm:cxn modelId="{4A75FB30-8943-4DC1-8034-589A78116A2D}" type="presParOf" srcId="{F3CA2113-3F81-4299-90D8-8E670102BFAA}" destId="{13D2317A-8210-4B6C-9413-4BA1500FC780}" srcOrd="2" destOrd="0" presId="urn:microsoft.com/office/officeart/2008/layout/VerticalCurvedList#8"/>
    <dgm:cxn modelId="{1A329B70-48C1-45C0-90C5-A678E184E6A1}" type="presParOf" srcId="{F3CA2113-3F81-4299-90D8-8E670102BFAA}" destId="{617340F6-9514-4441-A4E4-8C6A0922E0F0}" srcOrd="3" destOrd="0" presId="urn:microsoft.com/office/officeart/2008/layout/VerticalCurvedList#8"/>
    <dgm:cxn modelId="{93EE49F3-AEC9-4BC4-A85B-C96010788235}" type="presParOf" srcId="{734157B7-3CD3-4BBD-832D-9AFD6A42BCC2}" destId="{8F20C032-1469-4DDD-9771-1F5CD67A17CF}" srcOrd="1" destOrd="0" presId="urn:microsoft.com/office/officeart/2008/layout/VerticalCurvedList#8"/>
    <dgm:cxn modelId="{CC05F3D4-D5BB-4690-87AC-92785C7164FB}" type="presParOf" srcId="{734157B7-3CD3-4BBD-832D-9AFD6A42BCC2}" destId="{8BCC4C2F-492A-43C1-BFAB-40BF322E77A9}" srcOrd="2" destOrd="0" presId="urn:microsoft.com/office/officeart/2008/layout/VerticalCurvedList#8"/>
    <dgm:cxn modelId="{8A8EC086-150F-4FCC-AD64-22AAD1C98375}" type="presParOf" srcId="{8BCC4C2F-492A-43C1-BFAB-40BF322E77A9}" destId="{51B33F88-BC68-494D-993E-E353D4FCFA29}" srcOrd="0" destOrd="0" presId="urn:microsoft.com/office/officeart/2008/layout/VerticalCurvedList#8"/>
    <dgm:cxn modelId="{01686363-0ECB-4735-B812-E1FCE4050708}" type="presParOf" srcId="{734157B7-3CD3-4BBD-832D-9AFD6A42BCC2}" destId="{943421A8-E72D-4B1A-92D4-D9EB577792D8}" srcOrd="3" destOrd="0" presId="urn:microsoft.com/office/officeart/2008/layout/VerticalCurvedList#8"/>
    <dgm:cxn modelId="{A1415405-AB79-4E3D-B82A-C331D920E69A}" type="presParOf" srcId="{734157B7-3CD3-4BBD-832D-9AFD6A42BCC2}" destId="{8C67321D-5F1A-4B19-9062-7F9D485A21E3}" srcOrd="4" destOrd="0" presId="urn:microsoft.com/office/officeart/2008/layout/VerticalCurvedList#8"/>
    <dgm:cxn modelId="{8874061F-C671-430F-9019-F9D076D9F3C0}" type="presParOf" srcId="{8C67321D-5F1A-4B19-9062-7F9D485A21E3}" destId="{31697883-834A-498B-8252-FAC78EEBB355}" srcOrd="0" destOrd="0" presId="urn:microsoft.com/office/officeart/2008/layout/VerticalCurvedList#8"/>
    <dgm:cxn modelId="{77395616-2505-4A6E-BF1D-4ED34916107E}" type="presParOf" srcId="{734157B7-3CD3-4BBD-832D-9AFD6A42BCC2}" destId="{646CB3EF-06DE-4670-9F42-2A24252B4A46}" srcOrd="5" destOrd="0" presId="urn:microsoft.com/office/officeart/2008/layout/VerticalCurvedList#8"/>
    <dgm:cxn modelId="{66B90062-3DF5-4708-BD38-49B84ADD5E8C}" type="presParOf" srcId="{734157B7-3CD3-4BBD-832D-9AFD6A42BCC2}" destId="{1D1828C0-E948-4EA2-9629-0339C9FFCBCA}" srcOrd="6" destOrd="0" presId="urn:microsoft.com/office/officeart/2008/layout/VerticalCurvedList#8"/>
    <dgm:cxn modelId="{FB8F9C87-98EE-421B-8A5E-DD40486AACE2}" type="presParOf" srcId="{1D1828C0-E948-4EA2-9629-0339C9FFCBCA}" destId="{A813B9A5-FB61-413C-9D8A-D00E3AA64AEC}" srcOrd="0" destOrd="0" presId="urn:microsoft.com/office/officeart/2008/layout/VerticalCurvedList#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D2C23FB-1D86-4DA4-BC7F-CB8CB1B63AB6}" type="doc">
      <dgm:prSet loTypeId="urn:microsoft.com/office/officeart/2008/layout/VerticalCurvedList#9" loCatId="list" qsTypeId="urn:microsoft.com/office/officeart/2005/8/quickstyle/simple1#19" qsCatId="simple" csTypeId="urn:microsoft.com/office/officeart/2005/8/colors/colorful1#14" csCatId="colorful" phldr="1"/>
      <dgm:spPr/>
      <dgm:t>
        <a:bodyPr/>
        <a:lstStyle/>
        <a:p>
          <a:endParaRPr lang="en-US"/>
        </a:p>
      </dgm:t>
    </dgm:pt>
    <dgm:pt modelId="{21CBD603-CBE3-4D50-8BA6-2FE76A5EA5DD}">
      <dgm:prSet/>
      <dgm:spPr/>
      <dgm:t>
        <a:bodyPr/>
        <a:lstStyle/>
        <a:p>
          <a:r>
            <a:rPr lang="nl-NL" dirty="0" smtClean="0">
              <a:solidFill>
                <a:schemeClr val="tx1"/>
              </a:solidFill>
            </a:rPr>
            <a:t>Đối tư­ợng, mức thu các loại </a:t>
          </a:r>
          <a:r>
            <a:rPr lang="nl-NL" u="sng" dirty="0" smtClean="0">
              <a:solidFill>
                <a:schemeClr val="tx1"/>
              </a:solidFill>
            </a:rPr>
            <a:t>phí, lệ phí </a:t>
          </a:r>
          <a:r>
            <a:rPr lang="nl-NL" dirty="0" smtClean="0">
              <a:solidFill>
                <a:schemeClr val="tx1"/>
              </a:solidFill>
            </a:rPr>
            <a:t>và nghĩa vụ tài chính khác do chính quyền địa phương cấp xã trực tiếp thu;</a:t>
          </a:r>
          <a:endParaRPr lang="en-US" dirty="0">
            <a:solidFill>
              <a:schemeClr val="tx1"/>
            </a:solidFill>
          </a:endParaRPr>
        </a:p>
      </dgm:t>
    </dgm:pt>
    <dgm:pt modelId="{C0B8FE24-08FA-4D7E-A6EE-9D9C69249E8B}" type="parTrans" cxnId="{1DB18E59-6A70-41B5-BED3-BF158E585400}">
      <dgm:prSet/>
      <dgm:spPr/>
      <dgm:t>
        <a:bodyPr/>
        <a:lstStyle/>
        <a:p>
          <a:endParaRPr lang="en-US"/>
        </a:p>
      </dgm:t>
    </dgm:pt>
    <dgm:pt modelId="{2FF018F2-7696-4008-A5AC-F35E3087AE02}" type="sibTrans" cxnId="{1DB18E59-6A70-41B5-BED3-BF158E585400}">
      <dgm:prSet/>
      <dgm:spPr/>
      <dgm:t>
        <a:bodyPr/>
        <a:lstStyle/>
        <a:p>
          <a:endParaRPr lang="en-US">
            <a:solidFill>
              <a:schemeClr val="tx1"/>
            </a:solidFill>
          </a:endParaRPr>
        </a:p>
      </dgm:t>
    </dgm:pt>
    <dgm:pt modelId="{15538ED6-DC31-4EB6-A3D4-7C76E1F0B82E}">
      <dgm:prSet/>
      <dgm:spPr/>
      <dgm:t>
        <a:bodyPr/>
        <a:lstStyle/>
        <a:p>
          <a:r>
            <a:rPr lang="vi-VN" b="0" i="0" dirty="0" smtClean="0">
              <a:solidFill>
                <a:schemeClr val="tx1"/>
              </a:solidFill>
            </a:rPr>
            <a:t>Tình hình đầu tư xây dựng, mua sắm, giao, thuê, sử dụng, thu hồi, điều chuyển, chuyển đổi công năng, bán, thanh lý, tiêu hủy và hình thức xử lý khác đối với tài sản công do cấp xã quản lý</a:t>
          </a:r>
          <a:r>
            <a:rPr lang="en-US" b="0" i="0" dirty="0" smtClean="0">
              <a:solidFill>
                <a:schemeClr val="tx1"/>
              </a:solidFill>
            </a:rPr>
            <a:t> </a:t>
          </a:r>
          <a:endParaRPr lang="en-US" dirty="0">
            <a:solidFill>
              <a:schemeClr val="tx1"/>
            </a:solidFill>
          </a:endParaRPr>
        </a:p>
      </dgm:t>
    </dgm:pt>
    <dgm:pt modelId="{9FDE4F8B-E78E-478B-9560-D21B296A38BF}" type="parTrans" cxnId="{CA796BCA-1D78-43D6-AE86-C1931B4E060F}">
      <dgm:prSet/>
      <dgm:spPr/>
      <dgm:t>
        <a:bodyPr/>
        <a:lstStyle/>
        <a:p>
          <a:endParaRPr lang="en-US"/>
        </a:p>
      </dgm:t>
    </dgm:pt>
    <dgm:pt modelId="{5F7C6022-365B-415B-81C6-B768502785B3}" type="sibTrans" cxnId="{CA796BCA-1D78-43D6-AE86-C1931B4E060F}">
      <dgm:prSet/>
      <dgm:spPr/>
      <dgm:t>
        <a:bodyPr/>
        <a:lstStyle/>
        <a:p>
          <a:endParaRPr lang="en-US"/>
        </a:p>
      </dgm:t>
    </dgm:pt>
    <dgm:pt modelId="{A0CAEE36-EE7A-4FFE-95F6-84D3058F853D}">
      <dgm:prSet/>
      <dgm:spPr/>
      <dgm:t>
        <a:bodyPr/>
        <a:lstStyle/>
        <a:p>
          <a:r>
            <a:rPr lang="en-US" dirty="0" err="1" smtClean="0">
              <a:solidFill>
                <a:schemeClr val="tx1"/>
              </a:solidFill>
            </a:rPr>
            <a:t>Các</a:t>
          </a:r>
          <a:r>
            <a:rPr lang="en-US" dirty="0" smtClean="0">
              <a:solidFill>
                <a:schemeClr val="tx1"/>
              </a:solidFill>
            </a:rPr>
            <a:t> </a:t>
          </a:r>
          <a:r>
            <a:rPr lang="en-US" dirty="0" err="1" smtClean="0">
              <a:solidFill>
                <a:schemeClr val="tx1"/>
              </a:solidFill>
            </a:rPr>
            <a:t>nội</a:t>
          </a:r>
          <a:r>
            <a:rPr lang="en-US" dirty="0" smtClean="0">
              <a:solidFill>
                <a:schemeClr val="tx1"/>
              </a:solidFill>
            </a:rPr>
            <a:t> dung </a:t>
          </a:r>
          <a:r>
            <a:rPr lang="en-US" dirty="0" err="1" smtClean="0">
              <a:solidFill>
                <a:schemeClr val="tx1"/>
              </a:solidFill>
            </a:rPr>
            <a:t>khác</a:t>
          </a:r>
          <a:r>
            <a:rPr lang="en-US" dirty="0" smtClean="0">
              <a:solidFill>
                <a:schemeClr val="tx1"/>
              </a:solidFill>
            </a:rPr>
            <a:t> </a:t>
          </a:r>
          <a:r>
            <a:rPr lang="en-US" dirty="0" err="1" smtClean="0">
              <a:solidFill>
                <a:schemeClr val="tx1"/>
              </a:solidFill>
            </a:rPr>
            <a:t>theo</a:t>
          </a:r>
          <a:r>
            <a:rPr lang="en-US" dirty="0" smtClean="0">
              <a:solidFill>
                <a:schemeClr val="tx1"/>
              </a:solidFill>
            </a:rPr>
            <a:t> </a:t>
          </a:r>
          <a:r>
            <a:rPr lang="en-US" dirty="0" err="1" smtClean="0">
              <a:solidFill>
                <a:schemeClr val="tx1"/>
              </a:solidFill>
            </a:rPr>
            <a:t>quy</a:t>
          </a:r>
          <a:r>
            <a:rPr lang="en-US" dirty="0" smtClean="0">
              <a:solidFill>
                <a:schemeClr val="tx1"/>
              </a:solidFill>
            </a:rPr>
            <a:t> </a:t>
          </a:r>
          <a:r>
            <a:rPr lang="en-US" dirty="0" err="1" smtClean="0">
              <a:solidFill>
                <a:schemeClr val="tx1"/>
              </a:solidFill>
            </a:rPr>
            <a:t>định</a:t>
          </a:r>
          <a:endParaRPr lang="en-US" dirty="0">
            <a:solidFill>
              <a:schemeClr val="tx1"/>
            </a:solidFill>
          </a:endParaRPr>
        </a:p>
      </dgm:t>
    </dgm:pt>
    <dgm:pt modelId="{51418D9C-82E7-4B98-8AED-BE6CECC139A8}" type="parTrans" cxnId="{F2AB44A0-4367-4497-B688-93D59F2E87C5}">
      <dgm:prSet/>
      <dgm:spPr/>
      <dgm:t>
        <a:bodyPr/>
        <a:lstStyle/>
        <a:p>
          <a:endParaRPr lang="en-US"/>
        </a:p>
      </dgm:t>
    </dgm:pt>
    <dgm:pt modelId="{CFE2C848-92FD-4F79-9FC5-347A2E0BCBE6}" type="sibTrans" cxnId="{F2AB44A0-4367-4497-B688-93D59F2E87C5}">
      <dgm:prSet/>
      <dgm:spPr/>
      <dgm:t>
        <a:bodyPr/>
        <a:lstStyle/>
        <a:p>
          <a:endParaRPr lang="en-US"/>
        </a:p>
      </dgm:t>
    </dgm:pt>
    <dgm:pt modelId="{92B45A9C-428A-4AB7-BC85-826765B89F8B}" type="pres">
      <dgm:prSet presAssocID="{5D2C23FB-1D86-4DA4-BC7F-CB8CB1B63AB6}" presName="Name0" presStyleCnt="0">
        <dgm:presLayoutVars>
          <dgm:chMax val="7"/>
          <dgm:chPref val="7"/>
          <dgm:dir/>
        </dgm:presLayoutVars>
      </dgm:prSet>
      <dgm:spPr/>
      <dgm:t>
        <a:bodyPr/>
        <a:lstStyle/>
        <a:p>
          <a:endParaRPr lang="en-US"/>
        </a:p>
      </dgm:t>
    </dgm:pt>
    <dgm:pt modelId="{734157B7-3CD3-4BBD-832D-9AFD6A42BCC2}" type="pres">
      <dgm:prSet presAssocID="{5D2C23FB-1D86-4DA4-BC7F-CB8CB1B63AB6}" presName="Name1" presStyleCnt="0"/>
      <dgm:spPr/>
      <dgm:t>
        <a:bodyPr/>
        <a:lstStyle/>
        <a:p>
          <a:endParaRPr lang="en-US"/>
        </a:p>
      </dgm:t>
    </dgm:pt>
    <dgm:pt modelId="{F3CA2113-3F81-4299-90D8-8E670102BFAA}" type="pres">
      <dgm:prSet presAssocID="{5D2C23FB-1D86-4DA4-BC7F-CB8CB1B63AB6}" presName="cycle" presStyleCnt="0"/>
      <dgm:spPr/>
      <dgm:t>
        <a:bodyPr/>
        <a:lstStyle/>
        <a:p>
          <a:endParaRPr lang="en-US"/>
        </a:p>
      </dgm:t>
    </dgm:pt>
    <dgm:pt modelId="{247A1E56-37B3-4873-AB1B-7823CEB639DF}" type="pres">
      <dgm:prSet presAssocID="{5D2C23FB-1D86-4DA4-BC7F-CB8CB1B63AB6}" presName="srcNode" presStyleLbl="node1" presStyleIdx="0" presStyleCnt="3"/>
      <dgm:spPr/>
      <dgm:t>
        <a:bodyPr/>
        <a:lstStyle/>
        <a:p>
          <a:endParaRPr lang="en-US"/>
        </a:p>
      </dgm:t>
    </dgm:pt>
    <dgm:pt modelId="{D77484A0-B0C2-429E-85E4-6E4DC591B262}" type="pres">
      <dgm:prSet presAssocID="{5D2C23FB-1D86-4DA4-BC7F-CB8CB1B63AB6}" presName="conn" presStyleLbl="parChTrans1D2" presStyleIdx="0" presStyleCnt="1"/>
      <dgm:spPr/>
      <dgm:t>
        <a:bodyPr/>
        <a:lstStyle/>
        <a:p>
          <a:endParaRPr lang="en-US"/>
        </a:p>
      </dgm:t>
    </dgm:pt>
    <dgm:pt modelId="{13D2317A-8210-4B6C-9413-4BA1500FC780}" type="pres">
      <dgm:prSet presAssocID="{5D2C23FB-1D86-4DA4-BC7F-CB8CB1B63AB6}" presName="extraNode" presStyleLbl="node1" presStyleIdx="0" presStyleCnt="3"/>
      <dgm:spPr/>
      <dgm:t>
        <a:bodyPr/>
        <a:lstStyle/>
        <a:p>
          <a:endParaRPr lang="en-US"/>
        </a:p>
      </dgm:t>
    </dgm:pt>
    <dgm:pt modelId="{617340F6-9514-4441-A4E4-8C6A0922E0F0}" type="pres">
      <dgm:prSet presAssocID="{5D2C23FB-1D86-4DA4-BC7F-CB8CB1B63AB6}" presName="dstNode" presStyleLbl="node1" presStyleIdx="0" presStyleCnt="3"/>
      <dgm:spPr/>
      <dgm:t>
        <a:bodyPr/>
        <a:lstStyle/>
        <a:p>
          <a:endParaRPr lang="en-US"/>
        </a:p>
      </dgm:t>
    </dgm:pt>
    <dgm:pt modelId="{54543BBD-8849-4B6D-83DE-4A6BAED11742}" type="pres">
      <dgm:prSet presAssocID="{21CBD603-CBE3-4D50-8BA6-2FE76A5EA5DD}" presName="text_1" presStyleLbl="node1" presStyleIdx="0" presStyleCnt="3">
        <dgm:presLayoutVars>
          <dgm:bulletEnabled val="1"/>
        </dgm:presLayoutVars>
      </dgm:prSet>
      <dgm:spPr/>
      <dgm:t>
        <a:bodyPr/>
        <a:lstStyle/>
        <a:p>
          <a:endParaRPr lang="en-US"/>
        </a:p>
      </dgm:t>
    </dgm:pt>
    <dgm:pt modelId="{86D501E4-570B-4ECB-ADE8-3B547F925AAD}" type="pres">
      <dgm:prSet presAssocID="{21CBD603-CBE3-4D50-8BA6-2FE76A5EA5DD}" presName="accent_1" presStyleCnt="0"/>
      <dgm:spPr/>
    </dgm:pt>
    <dgm:pt modelId="{652ACA5A-5D7C-4467-B1B3-415E9751DAC5}" type="pres">
      <dgm:prSet presAssocID="{21CBD603-CBE3-4D50-8BA6-2FE76A5EA5DD}" presName="accentRepeatNode" presStyleLbl="solidFgAcc1" presStyleIdx="0" presStyleCnt="3"/>
      <dgm:spPr/>
    </dgm:pt>
    <dgm:pt modelId="{73CE1443-8974-40CD-8011-1ABA033539F8}" type="pres">
      <dgm:prSet presAssocID="{15538ED6-DC31-4EB6-A3D4-7C76E1F0B82E}" presName="text_2" presStyleLbl="node1" presStyleIdx="1" presStyleCnt="3">
        <dgm:presLayoutVars>
          <dgm:bulletEnabled val="1"/>
        </dgm:presLayoutVars>
      </dgm:prSet>
      <dgm:spPr/>
      <dgm:t>
        <a:bodyPr/>
        <a:lstStyle/>
        <a:p>
          <a:endParaRPr lang="en-US"/>
        </a:p>
      </dgm:t>
    </dgm:pt>
    <dgm:pt modelId="{7B3B1C81-2218-44E2-A8B6-266FAE028042}" type="pres">
      <dgm:prSet presAssocID="{15538ED6-DC31-4EB6-A3D4-7C76E1F0B82E}" presName="accent_2" presStyleCnt="0"/>
      <dgm:spPr/>
    </dgm:pt>
    <dgm:pt modelId="{4186DE61-8147-4391-9324-A996EB736F83}" type="pres">
      <dgm:prSet presAssocID="{15538ED6-DC31-4EB6-A3D4-7C76E1F0B82E}" presName="accentRepeatNode" presStyleLbl="solidFgAcc1" presStyleIdx="1" presStyleCnt="3"/>
      <dgm:spPr/>
    </dgm:pt>
    <dgm:pt modelId="{5BF988F7-014F-4EE1-B2F4-FE2B3EDB53C6}" type="pres">
      <dgm:prSet presAssocID="{A0CAEE36-EE7A-4FFE-95F6-84D3058F853D}" presName="text_3" presStyleLbl="node1" presStyleIdx="2" presStyleCnt="3">
        <dgm:presLayoutVars>
          <dgm:bulletEnabled val="1"/>
        </dgm:presLayoutVars>
      </dgm:prSet>
      <dgm:spPr/>
      <dgm:t>
        <a:bodyPr/>
        <a:lstStyle/>
        <a:p>
          <a:endParaRPr lang="en-US"/>
        </a:p>
      </dgm:t>
    </dgm:pt>
    <dgm:pt modelId="{47D7C895-CA93-414D-9699-E9F8A8C89329}" type="pres">
      <dgm:prSet presAssocID="{A0CAEE36-EE7A-4FFE-95F6-84D3058F853D}" presName="accent_3" presStyleCnt="0"/>
      <dgm:spPr/>
    </dgm:pt>
    <dgm:pt modelId="{BD54004E-A6BA-4219-BF4F-2DB410078470}" type="pres">
      <dgm:prSet presAssocID="{A0CAEE36-EE7A-4FFE-95F6-84D3058F853D}" presName="accentRepeatNode" presStyleLbl="solidFgAcc1" presStyleIdx="2" presStyleCnt="3"/>
      <dgm:spPr/>
    </dgm:pt>
  </dgm:ptLst>
  <dgm:cxnLst>
    <dgm:cxn modelId="{774A5330-4CD8-4949-A1F5-B7FFF757DE0A}" type="presOf" srcId="{15538ED6-DC31-4EB6-A3D4-7C76E1F0B82E}" destId="{73CE1443-8974-40CD-8011-1ABA033539F8}" srcOrd="0" destOrd="0" presId="urn:microsoft.com/office/officeart/2008/layout/VerticalCurvedList#9"/>
    <dgm:cxn modelId="{54C4D767-A73E-4B8B-A0C0-782396BAF181}" type="presOf" srcId="{5D2C23FB-1D86-4DA4-BC7F-CB8CB1B63AB6}" destId="{92B45A9C-428A-4AB7-BC85-826765B89F8B}" srcOrd="0" destOrd="0" presId="urn:microsoft.com/office/officeart/2008/layout/VerticalCurvedList#9"/>
    <dgm:cxn modelId="{9E713FAE-C2CC-4B57-9264-B91BDB4C2E0E}" type="presOf" srcId="{2FF018F2-7696-4008-A5AC-F35E3087AE02}" destId="{D77484A0-B0C2-429E-85E4-6E4DC591B262}" srcOrd="0" destOrd="0" presId="urn:microsoft.com/office/officeart/2008/layout/VerticalCurvedList#9"/>
    <dgm:cxn modelId="{CA378E39-5655-409B-9D42-DDB27E7FE72D}" type="presOf" srcId="{21CBD603-CBE3-4D50-8BA6-2FE76A5EA5DD}" destId="{54543BBD-8849-4B6D-83DE-4A6BAED11742}" srcOrd="0" destOrd="0" presId="urn:microsoft.com/office/officeart/2008/layout/VerticalCurvedList#9"/>
    <dgm:cxn modelId="{CAB592A4-D536-4DAE-9105-E47A5A30650F}" type="presOf" srcId="{A0CAEE36-EE7A-4FFE-95F6-84D3058F853D}" destId="{5BF988F7-014F-4EE1-B2F4-FE2B3EDB53C6}" srcOrd="0" destOrd="0" presId="urn:microsoft.com/office/officeart/2008/layout/VerticalCurvedList#9"/>
    <dgm:cxn modelId="{CA796BCA-1D78-43D6-AE86-C1931B4E060F}" srcId="{5D2C23FB-1D86-4DA4-BC7F-CB8CB1B63AB6}" destId="{15538ED6-DC31-4EB6-A3D4-7C76E1F0B82E}" srcOrd="1" destOrd="0" parTransId="{9FDE4F8B-E78E-478B-9560-D21B296A38BF}" sibTransId="{5F7C6022-365B-415B-81C6-B768502785B3}"/>
    <dgm:cxn modelId="{F2AB44A0-4367-4497-B688-93D59F2E87C5}" srcId="{5D2C23FB-1D86-4DA4-BC7F-CB8CB1B63AB6}" destId="{A0CAEE36-EE7A-4FFE-95F6-84D3058F853D}" srcOrd="2" destOrd="0" parTransId="{51418D9C-82E7-4B98-8AED-BE6CECC139A8}" sibTransId="{CFE2C848-92FD-4F79-9FC5-347A2E0BCBE6}"/>
    <dgm:cxn modelId="{1DB18E59-6A70-41B5-BED3-BF158E585400}" srcId="{5D2C23FB-1D86-4DA4-BC7F-CB8CB1B63AB6}" destId="{21CBD603-CBE3-4D50-8BA6-2FE76A5EA5DD}" srcOrd="0" destOrd="0" parTransId="{C0B8FE24-08FA-4D7E-A6EE-9D9C69249E8B}" sibTransId="{2FF018F2-7696-4008-A5AC-F35E3087AE02}"/>
    <dgm:cxn modelId="{75EE3200-1971-48A2-827A-044A42105CEA}" type="presParOf" srcId="{92B45A9C-428A-4AB7-BC85-826765B89F8B}" destId="{734157B7-3CD3-4BBD-832D-9AFD6A42BCC2}" srcOrd="0" destOrd="0" presId="urn:microsoft.com/office/officeart/2008/layout/VerticalCurvedList#9"/>
    <dgm:cxn modelId="{D2AC0537-E34F-4BB7-AA82-433047FC6E1E}" type="presParOf" srcId="{734157B7-3CD3-4BBD-832D-9AFD6A42BCC2}" destId="{F3CA2113-3F81-4299-90D8-8E670102BFAA}" srcOrd="0" destOrd="0" presId="urn:microsoft.com/office/officeart/2008/layout/VerticalCurvedList#9"/>
    <dgm:cxn modelId="{7508194E-436C-40F0-8B86-2DFDBE7B8650}" type="presParOf" srcId="{F3CA2113-3F81-4299-90D8-8E670102BFAA}" destId="{247A1E56-37B3-4873-AB1B-7823CEB639DF}" srcOrd="0" destOrd="0" presId="urn:microsoft.com/office/officeart/2008/layout/VerticalCurvedList#9"/>
    <dgm:cxn modelId="{9B9A0223-3785-427A-A776-FA44FD22F27B}" type="presParOf" srcId="{F3CA2113-3F81-4299-90D8-8E670102BFAA}" destId="{D77484A0-B0C2-429E-85E4-6E4DC591B262}" srcOrd="1" destOrd="0" presId="urn:microsoft.com/office/officeart/2008/layout/VerticalCurvedList#9"/>
    <dgm:cxn modelId="{4A75FB30-8943-4DC1-8034-589A78116A2D}" type="presParOf" srcId="{F3CA2113-3F81-4299-90D8-8E670102BFAA}" destId="{13D2317A-8210-4B6C-9413-4BA1500FC780}" srcOrd="2" destOrd="0" presId="urn:microsoft.com/office/officeart/2008/layout/VerticalCurvedList#9"/>
    <dgm:cxn modelId="{1A329B70-48C1-45C0-90C5-A678E184E6A1}" type="presParOf" srcId="{F3CA2113-3F81-4299-90D8-8E670102BFAA}" destId="{617340F6-9514-4441-A4E4-8C6A0922E0F0}" srcOrd="3" destOrd="0" presId="urn:microsoft.com/office/officeart/2008/layout/VerticalCurvedList#9"/>
    <dgm:cxn modelId="{22896DA2-26B0-4762-83AB-E0A6396C2681}" type="presParOf" srcId="{734157B7-3CD3-4BBD-832D-9AFD6A42BCC2}" destId="{54543BBD-8849-4B6D-83DE-4A6BAED11742}" srcOrd="1" destOrd="0" presId="urn:microsoft.com/office/officeart/2008/layout/VerticalCurvedList#9"/>
    <dgm:cxn modelId="{720CE83F-736D-494E-8AD6-1DCDB2A5107E}" type="presParOf" srcId="{734157B7-3CD3-4BBD-832D-9AFD6A42BCC2}" destId="{86D501E4-570B-4ECB-ADE8-3B547F925AAD}" srcOrd="2" destOrd="0" presId="urn:microsoft.com/office/officeart/2008/layout/VerticalCurvedList#9"/>
    <dgm:cxn modelId="{36D316F1-F65F-49AE-851C-9D9CCE32E9F9}" type="presParOf" srcId="{86D501E4-570B-4ECB-ADE8-3B547F925AAD}" destId="{652ACA5A-5D7C-4467-B1B3-415E9751DAC5}" srcOrd="0" destOrd="0" presId="urn:microsoft.com/office/officeart/2008/layout/VerticalCurvedList#9"/>
    <dgm:cxn modelId="{60806214-9CF1-4610-9A99-4C96AB40866B}" type="presParOf" srcId="{734157B7-3CD3-4BBD-832D-9AFD6A42BCC2}" destId="{73CE1443-8974-40CD-8011-1ABA033539F8}" srcOrd="3" destOrd="0" presId="urn:microsoft.com/office/officeart/2008/layout/VerticalCurvedList#9"/>
    <dgm:cxn modelId="{E0E71B10-77B2-4D23-9B6A-DB7D09C2A4B5}" type="presParOf" srcId="{734157B7-3CD3-4BBD-832D-9AFD6A42BCC2}" destId="{7B3B1C81-2218-44E2-A8B6-266FAE028042}" srcOrd="4" destOrd="0" presId="urn:microsoft.com/office/officeart/2008/layout/VerticalCurvedList#9"/>
    <dgm:cxn modelId="{D831F274-3B4B-4610-9653-CC49D7D54F2B}" type="presParOf" srcId="{7B3B1C81-2218-44E2-A8B6-266FAE028042}" destId="{4186DE61-8147-4391-9324-A996EB736F83}" srcOrd="0" destOrd="0" presId="urn:microsoft.com/office/officeart/2008/layout/VerticalCurvedList#9"/>
    <dgm:cxn modelId="{A2E7AE83-8AAA-44DF-82D8-73E08E7EB144}" type="presParOf" srcId="{734157B7-3CD3-4BBD-832D-9AFD6A42BCC2}" destId="{5BF988F7-014F-4EE1-B2F4-FE2B3EDB53C6}" srcOrd="5" destOrd="0" presId="urn:microsoft.com/office/officeart/2008/layout/VerticalCurvedList#9"/>
    <dgm:cxn modelId="{1FC52891-6A65-4BFF-BA0D-0633E901C2B8}" type="presParOf" srcId="{734157B7-3CD3-4BBD-832D-9AFD6A42BCC2}" destId="{47D7C895-CA93-414D-9699-E9F8A8C89329}" srcOrd="6" destOrd="0" presId="urn:microsoft.com/office/officeart/2008/layout/VerticalCurvedList#9"/>
    <dgm:cxn modelId="{A4D9BCF8-2B33-4695-8F3E-DC50EE123FF1}" type="presParOf" srcId="{47D7C895-CA93-414D-9699-E9F8A8C89329}" destId="{BD54004E-A6BA-4219-BF4F-2DB410078470}" srcOrd="0" destOrd="0" presId="urn:microsoft.com/office/officeart/2008/layout/VerticalCurved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F082311-209E-4B0C-89D8-661A8734428E}" type="doc">
      <dgm:prSet loTypeId="urn:microsoft.com/office/officeart/2005/8/layout/cycle3#2" loCatId="cycle" qsTypeId="urn:microsoft.com/office/officeart/2005/8/quickstyle/simple1#20" qsCatId="simple" csTypeId="urn:microsoft.com/office/officeart/2005/8/colors/colorful1#15" csCatId="colorful" phldr="1"/>
      <dgm:spPr/>
      <dgm:t>
        <a:bodyPr/>
        <a:lstStyle/>
        <a:p>
          <a:endParaRPr lang="en-US"/>
        </a:p>
      </dgm:t>
    </dgm:pt>
    <dgm:pt modelId="{F75ABE83-5DCA-493B-8892-3F67DB591D25}">
      <dgm:prSet phldrT="[Text]" custT="1"/>
      <dgm:spPr/>
      <dgm:t>
        <a:bodyPr/>
        <a:lstStyle/>
        <a:p>
          <a:r>
            <a:rPr lang="en-GB" sz="2800" b="1" dirty="0">
              <a:solidFill>
                <a:schemeClr val="tx1"/>
              </a:solidFill>
            </a:rPr>
            <a:t>2. </a:t>
          </a:r>
          <a:r>
            <a:rPr lang="en-GB" sz="2800" b="1" dirty="0" err="1" smtClean="0">
              <a:solidFill>
                <a:schemeClr val="tx1"/>
              </a:solidFill>
            </a:rPr>
            <a:t>Bàn</a:t>
          </a:r>
          <a:r>
            <a:rPr lang="en-GB" sz="2800" b="1" dirty="0" smtClean="0">
              <a:solidFill>
                <a:schemeClr val="tx1"/>
              </a:solidFill>
            </a:rPr>
            <a:t> </a:t>
          </a:r>
          <a:r>
            <a:rPr lang="en-GB" sz="2800" b="1" dirty="0" err="1">
              <a:solidFill>
                <a:schemeClr val="tx1"/>
              </a:solidFill>
            </a:rPr>
            <a:t>và</a:t>
          </a:r>
          <a:r>
            <a:rPr lang="en-GB" sz="2800" b="1" dirty="0">
              <a:solidFill>
                <a:schemeClr val="tx1"/>
              </a:solidFill>
            </a:rPr>
            <a:t> </a:t>
          </a:r>
          <a:r>
            <a:rPr lang="en-GB" sz="2800" b="1" dirty="0" smtClean="0">
              <a:solidFill>
                <a:schemeClr val="tx1"/>
              </a:solidFill>
            </a:rPr>
            <a:t/>
          </a:r>
          <a:br>
            <a:rPr lang="en-GB" sz="2800" b="1" dirty="0" smtClean="0">
              <a:solidFill>
                <a:schemeClr val="tx1"/>
              </a:solidFill>
            </a:rPr>
          </a:br>
          <a:r>
            <a:rPr lang="en-GB" sz="2800" b="1" dirty="0" err="1" smtClean="0">
              <a:solidFill>
                <a:schemeClr val="tx1"/>
              </a:solidFill>
            </a:rPr>
            <a:t>quyết</a:t>
          </a:r>
          <a:r>
            <a:rPr lang="en-GB" sz="2800" b="1" dirty="0" smtClean="0">
              <a:solidFill>
                <a:schemeClr val="tx1"/>
              </a:solidFill>
            </a:rPr>
            <a:t> </a:t>
          </a:r>
          <a:r>
            <a:rPr lang="en-GB" sz="2800" b="1" dirty="0" err="1">
              <a:solidFill>
                <a:schemeClr val="tx1"/>
              </a:solidFill>
            </a:rPr>
            <a:t>định</a:t>
          </a:r>
          <a:r>
            <a:rPr lang="en-GB" sz="2800" b="1" dirty="0">
              <a:solidFill>
                <a:schemeClr val="tx1"/>
              </a:solidFill>
            </a:rPr>
            <a:t/>
          </a:r>
          <a:br>
            <a:rPr lang="en-GB" sz="2800" b="1" dirty="0">
              <a:solidFill>
                <a:schemeClr val="tx1"/>
              </a:solidFill>
            </a:rPr>
          </a:br>
          <a:endParaRPr lang="en-US" sz="2800" dirty="0">
            <a:solidFill>
              <a:schemeClr val="tx1"/>
            </a:solidFill>
          </a:endParaRPr>
        </a:p>
      </dgm:t>
    </dgm:pt>
    <dgm:pt modelId="{84A26BD6-A17D-4CA3-BE2A-CC952148A7FA}" type="parTrans" cxnId="{60E591F0-5DE1-471A-A89C-B8234A5AA5FD}">
      <dgm:prSet/>
      <dgm:spPr/>
      <dgm:t>
        <a:bodyPr/>
        <a:lstStyle/>
        <a:p>
          <a:endParaRPr lang="en-US"/>
        </a:p>
      </dgm:t>
    </dgm:pt>
    <dgm:pt modelId="{A82F6F3A-58E3-403E-9B0C-40F6558579C5}" type="sibTrans" cxnId="{60E591F0-5DE1-471A-A89C-B8234A5AA5FD}">
      <dgm:prSet/>
      <dgm:spPr/>
      <dgm:t>
        <a:bodyPr/>
        <a:lstStyle/>
        <a:p>
          <a:endParaRPr lang="en-US">
            <a:solidFill>
              <a:schemeClr val="tx1"/>
            </a:solidFill>
          </a:endParaRPr>
        </a:p>
      </dgm:t>
    </dgm:pt>
    <dgm:pt modelId="{3A190A30-8088-404B-80CD-63E1570F45D3}">
      <dgm:prSet/>
      <dgm:spPr/>
      <dgm:t>
        <a:bodyPr/>
        <a:lstStyle/>
        <a:p>
          <a:r>
            <a:rPr lang="en-US" dirty="0">
              <a:solidFill>
                <a:schemeClr val="tx1"/>
              </a:solidFill>
            </a:rPr>
            <a:t>1. </a:t>
          </a:r>
          <a:r>
            <a:rPr lang="en-US" dirty="0" err="1">
              <a:solidFill>
                <a:schemeClr val="tx1"/>
              </a:solidFill>
            </a:rPr>
            <a:t>Công</a:t>
          </a:r>
          <a:r>
            <a:rPr lang="en-US" dirty="0">
              <a:solidFill>
                <a:schemeClr val="tx1"/>
              </a:solidFill>
            </a:rPr>
            <a:t> </a:t>
          </a:r>
          <a:r>
            <a:rPr lang="en-US" dirty="0" err="1">
              <a:solidFill>
                <a:schemeClr val="tx1"/>
              </a:solidFill>
            </a:rPr>
            <a:t>khai</a:t>
          </a:r>
          <a:r>
            <a:rPr lang="en-US" dirty="0">
              <a:solidFill>
                <a:schemeClr val="tx1"/>
              </a:solidFill>
            </a:rPr>
            <a:t> </a:t>
          </a:r>
        </a:p>
        <a:p>
          <a:r>
            <a:rPr lang="en-US" dirty="0" err="1">
              <a:solidFill>
                <a:schemeClr val="tx1"/>
              </a:solidFill>
            </a:rPr>
            <a:t>thông</a:t>
          </a:r>
          <a:r>
            <a:rPr lang="en-US" dirty="0">
              <a:solidFill>
                <a:schemeClr val="tx1"/>
              </a:solidFill>
            </a:rPr>
            <a:t> tin</a:t>
          </a:r>
        </a:p>
      </dgm:t>
    </dgm:pt>
    <dgm:pt modelId="{C54CE7F3-6DE3-4193-B2AE-1699015E7597}" type="parTrans" cxnId="{2195A7C0-819F-4163-89EB-D33B44543CF9}">
      <dgm:prSet/>
      <dgm:spPr/>
      <dgm:t>
        <a:bodyPr/>
        <a:lstStyle/>
        <a:p>
          <a:endParaRPr lang="en-US"/>
        </a:p>
      </dgm:t>
    </dgm:pt>
    <dgm:pt modelId="{52C18B2F-0C18-454F-825B-FDA94643E842}" type="sibTrans" cxnId="{2195A7C0-819F-4163-89EB-D33B44543CF9}">
      <dgm:prSet/>
      <dgm:spPr/>
      <dgm:t>
        <a:bodyPr/>
        <a:lstStyle/>
        <a:p>
          <a:endParaRPr lang="en-US"/>
        </a:p>
      </dgm:t>
    </dgm:pt>
    <dgm:pt modelId="{2B8E23A0-8FB2-4616-8B61-FFBF201BE76B}">
      <dgm:prSet/>
      <dgm:spPr/>
      <dgm:t>
        <a:bodyPr/>
        <a:lstStyle/>
        <a:p>
          <a:r>
            <a:rPr lang="en-US" dirty="0">
              <a:solidFill>
                <a:schemeClr val="tx1"/>
              </a:solidFill>
            </a:rPr>
            <a:t>4. </a:t>
          </a:r>
          <a:r>
            <a:rPr lang="en-US" dirty="0" err="1" smtClean="0">
              <a:solidFill>
                <a:schemeClr val="tx1"/>
              </a:solidFill>
            </a:rPr>
            <a:t>kiểm</a:t>
          </a:r>
          <a:r>
            <a:rPr lang="en-US" dirty="0" smtClean="0">
              <a:solidFill>
                <a:schemeClr val="tx1"/>
              </a:solidFill>
            </a:rPr>
            <a:t> </a:t>
          </a:r>
          <a:r>
            <a:rPr lang="en-US" dirty="0" err="1">
              <a:solidFill>
                <a:schemeClr val="tx1"/>
              </a:solidFill>
            </a:rPr>
            <a:t>tra</a:t>
          </a:r>
          <a:r>
            <a:rPr lang="en-US" dirty="0">
              <a:solidFill>
                <a:schemeClr val="tx1"/>
              </a:solidFill>
            </a:rPr>
            <a:t> </a:t>
          </a:r>
          <a:r>
            <a:rPr lang="en-US" dirty="0" err="1">
              <a:solidFill>
                <a:schemeClr val="tx1"/>
              </a:solidFill>
            </a:rPr>
            <a:t>giám</a:t>
          </a:r>
          <a:r>
            <a:rPr lang="en-US" dirty="0">
              <a:solidFill>
                <a:schemeClr val="tx1"/>
              </a:solidFill>
            </a:rPr>
            <a:t> </a:t>
          </a:r>
          <a:r>
            <a:rPr lang="en-US" dirty="0" err="1">
              <a:solidFill>
                <a:schemeClr val="tx1"/>
              </a:solidFill>
            </a:rPr>
            <a:t>sát</a:t>
          </a:r>
          <a:endParaRPr lang="en-US" dirty="0">
            <a:solidFill>
              <a:schemeClr val="tx1"/>
            </a:solidFill>
          </a:endParaRPr>
        </a:p>
      </dgm:t>
    </dgm:pt>
    <dgm:pt modelId="{7F85ACCB-D800-4D52-BFAC-8932B63989E6}" type="parTrans" cxnId="{F333B94A-DBCA-4B46-89E2-58C0F467953B}">
      <dgm:prSet/>
      <dgm:spPr/>
      <dgm:t>
        <a:bodyPr/>
        <a:lstStyle/>
        <a:p>
          <a:endParaRPr lang="en-US"/>
        </a:p>
      </dgm:t>
    </dgm:pt>
    <dgm:pt modelId="{F3A14660-18D6-4BBC-B8EB-1DD2BAEABA8E}" type="sibTrans" cxnId="{F333B94A-DBCA-4B46-89E2-58C0F467953B}">
      <dgm:prSet/>
      <dgm:spPr/>
      <dgm:t>
        <a:bodyPr/>
        <a:lstStyle/>
        <a:p>
          <a:endParaRPr lang="en-US"/>
        </a:p>
      </dgm:t>
    </dgm:pt>
    <dgm:pt modelId="{988EADCD-41FB-4E59-BBB1-9CA8D04E74EA}">
      <dgm:prSet/>
      <dgm:spPr/>
      <dgm:t>
        <a:bodyPr/>
        <a:lstStyle/>
        <a:p>
          <a:r>
            <a:rPr lang="en-US" dirty="0">
              <a:solidFill>
                <a:schemeClr val="tx1"/>
              </a:solidFill>
            </a:rPr>
            <a:t>3. </a:t>
          </a:r>
          <a:r>
            <a:rPr lang="en-US" dirty="0" err="1" smtClean="0">
              <a:solidFill>
                <a:schemeClr val="tx1"/>
              </a:solidFill>
            </a:rPr>
            <a:t>tham</a:t>
          </a:r>
          <a:r>
            <a:rPr lang="en-US" dirty="0" smtClean="0">
              <a:solidFill>
                <a:schemeClr val="tx1"/>
              </a:solidFill>
            </a:rPr>
            <a:t> </a:t>
          </a:r>
          <a:r>
            <a:rPr lang="en-US" dirty="0" err="1">
              <a:solidFill>
                <a:schemeClr val="tx1"/>
              </a:solidFill>
            </a:rPr>
            <a:t>gia</a:t>
          </a:r>
          <a:r>
            <a:rPr lang="en-US" dirty="0">
              <a:solidFill>
                <a:schemeClr val="tx1"/>
              </a:solidFill>
            </a:rPr>
            <a:t> ý </a:t>
          </a:r>
          <a:r>
            <a:rPr lang="en-US" dirty="0" err="1">
              <a:solidFill>
                <a:schemeClr val="tx1"/>
              </a:solidFill>
            </a:rPr>
            <a:t>kiến</a:t>
          </a:r>
          <a:endParaRPr lang="en-US" dirty="0">
            <a:solidFill>
              <a:schemeClr val="tx1"/>
            </a:solidFill>
          </a:endParaRPr>
        </a:p>
      </dgm:t>
    </dgm:pt>
    <dgm:pt modelId="{612068AF-B75D-4C79-A8BF-6442752D9D9D}" type="parTrans" cxnId="{C6D962A3-2F5C-4BAE-92CF-4A741551AC8E}">
      <dgm:prSet/>
      <dgm:spPr/>
      <dgm:t>
        <a:bodyPr/>
        <a:lstStyle/>
        <a:p>
          <a:endParaRPr lang="en-US"/>
        </a:p>
      </dgm:t>
    </dgm:pt>
    <dgm:pt modelId="{9714C1E4-257B-49CC-9A78-D673AF2A6362}" type="sibTrans" cxnId="{C6D962A3-2F5C-4BAE-92CF-4A741551AC8E}">
      <dgm:prSet/>
      <dgm:spPr/>
      <dgm:t>
        <a:bodyPr/>
        <a:lstStyle/>
        <a:p>
          <a:endParaRPr lang="en-US"/>
        </a:p>
      </dgm:t>
    </dgm:pt>
    <dgm:pt modelId="{F7762F85-95B3-4256-8949-2FDDDFE44FA5}" type="pres">
      <dgm:prSet presAssocID="{EF082311-209E-4B0C-89D8-661A8734428E}" presName="Name0" presStyleCnt="0">
        <dgm:presLayoutVars>
          <dgm:dir/>
          <dgm:resizeHandles val="exact"/>
        </dgm:presLayoutVars>
      </dgm:prSet>
      <dgm:spPr/>
      <dgm:t>
        <a:bodyPr/>
        <a:lstStyle/>
        <a:p>
          <a:endParaRPr lang="en-US"/>
        </a:p>
      </dgm:t>
    </dgm:pt>
    <dgm:pt modelId="{52EA9B91-92F1-437B-8172-05F638C7E9DC}" type="pres">
      <dgm:prSet presAssocID="{EF082311-209E-4B0C-89D8-661A8734428E}" presName="cycle" presStyleCnt="0"/>
      <dgm:spPr/>
    </dgm:pt>
    <dgm:pt modelId="{EBADC65A-1890-4965-8DF4-2E0CE511CC42}" type="pres">
      <dgm:prSet presAssocID="{F75ABE83-5DCA-493B-8892-3F67DB591D25}" presName="nodeFirstNode" presStyleLbl="node1" presStyleIdx="0" presStyleCnt="4" custScaleY="75608">
        <dgm:presLayoutVars>
          <dgm:bulletEnabled val="1"/>
        </dgm:presLayoutVars>
      </dgm:prSet>
      <dgm:spPr/>
      <dgm:t>
        <a:bodyPr/>
        <a:lstStyle/>
        <a:p>
          <a:endParaRPr lang="en-US"/>
        </a:p>
      </dgm:t>
    </dgm:pt>
    <dgm:pt modelId="{A2B9221D-1C26-4D9E-9514-353825204B15}" type="pres">
      <dgm:prSet presAssocID="{A82F6F3A-58E3-403E-9B0C-40F6558579C5}" presName="sibTransFirstNode" presStyleLbl="bgShp" presStyleIdx="0" presStyleCnt="1"/>
      <dgm:spPr/>
      <dgm:t>
        <a:bodyPr/>
        <a:lstStyle/>
        <a:p>
          <a:endParaRPr lang="en-US"/>
        </a:p>
      </dgm:t>
    </dgm:pt>
    <dgm:pt modelId="{D5A0139B-329D-4A59-A456-B9E35BBB29D6}" type="pres">
      <dgm:prSet presAssocID="{988EADCD-41FB-4E59-BBB1-9CA8D04E74EA}" presName="nodeFollowingNodes" presStyleLbl="node1" presStyleIdx="1" presStyleCnt="4" custScaleX="75225" custScaleY="49437">
        <dgm:presLayoutVars>
          <dgm:bulletEnabled val="1"/>
        </dgm:presLayoutVars>
      </dgm:prSet>
      <dgm:spPr/>
      <dgm:t>
        <a:bodyPr/>
        <a:lstStyle/>
        <a:p>
          <a:endParaRPr lang="en-US"/>
        </a:p>
      </dgm:t>
    </dgm:pt>
    <dgm:pt modelId="{03F40AD8-D4F6-44CB-A9B6-A78C19E8A2E5}" type="pres">
      <dgm:prSet presAssocID="{2B8E23A0-8FB2-4616-8B61-FFBF201BE76B}" presName="nodeFollowingNodes" presStyleLbl="node1" presStyleIdx="2" presStyleCnt="4" custScaleX="80561" custScaleY="63847">
        <dgm:presLayoutVars>
          <dgm:bulletEnabled val="1"/>
        </dgm:presLayoutVars>
      </dgm:prSet>
      <dgm:spPr/>
      <dgm:t>
        <a:bodyPr/>
        <a:lstStyle/>
        <a:p>
          <a:endParaRPr lang="en-US"/>
        </a:p>
      </dgm:t>
    </dgm:pt>
    <dgm:pt modelId="{9435F07D-0E32-45A5-8140-49B3F95B119E}" type="pres">
      <dgm:prSet presAssocID="{3A190A30-8088-404B-80CD-63E1570F45D3}" presName="nodeFollowingNodes" presStyleLbl="node1" presStyleIdx="3" presStyleCnt="4" custScaleX="79671" custScaleY="56223">
        <dgm:presLayoutVars>
          <dgm:bulletEnabled val="1"/>
        </dgm:presLayoutVars>
      </dgm:prSet>
      <dgm:spPr/>
      <dgm:t>
        <a:bodyPr/>
        <a:lstStyle/>
        <a:p>
          <a:endParaRPr lang="en-US"/>
        </a:p>
      </dgm:t>
    </dgm:pt>
  </dgm:ptLst>
  <dgm:cxnLst>
    <dgm:cxn modelId="{2195A7C0-819F-4163-89EB-D33B44543CF9}" srcId="{EF082311-209E-4B0C-89D8-661A8734428E}" destId="{3A190A30-8088-404B-80CD-63E1570F45D3}" srcOrd="3" destOrd="0" parTransId="{C54CE7F3-6DE3-4193-B2AE-1699015E7597}" sibTransId="{52C18B2F-0C18-454F-825B-FDA94643E842}"/>
    <dgm:cxn modelId="{1CEEA7D6-5E7C-43D3-8EBF-DD0EDFCBC254}" type="presOf" srcId="{3A190A30-8088-404B-80CD-63E1570F45D3}" destId="{9435F07D-0E32-45A5-8140-49B3F95B119E}" srcOrd="0" destOrd="0" presId="urn:microsoft.com/office/officeart/2005/8/layout/cycle3#2"/>
    <dgm:cxn modelId="{F333B94A-DBCA-4B46-89E2-58C0F467953B}" srcId="{EF082311-209E-4B0C-89D8-661A8734428E}" destId="{2B8E23A0-8FB2-4616-8B61-FFBF201BE76B}" srcOrd="2" destOrd="0" parTransId="{7F85ACCB-D800-4D52-BFAC-8932B63989E6}" sibTransId="{F3A14660-18D6-4BBC-B8EB-1DD2BAEABA8E}"/>
    <dgm:cxn modelId="{7047B437-9B4A-439C-9E97-3DE3AA06F971}" type="presOf" srcId="{A82F6F3A-58E3-403E-9B0C-40F6558579C5}" destId="{A2B9221D-1C26-4D9E-9514-353825204B15}" srcOrd="0" destOrd="0" presId="urn:microsoft.com/office/officeart/2005/8/layout/cycle3#2"/>
    <dgm:cxn modelId="{C6D962A3-2F5C-4BAE-92CF-4A741551AC8E}" srcId="{EF082311-209E-4B0C-89D8-661A8734428E}" destId="{988EADCD-41FB-4E59-BBB1-9CA8D04E74EA}" srcOrd="1" destOrd="0" parTransId="{612068AF-B75D-4C79-A8BF-6442752D9D9D}" sibTransId="{9714C1E4-257B-49CC-9A78-D673AF2A6362}"/>
    <dgm:cxn modelId="{867559C1-64CC-4BD5-9545-BC4799615E4D}" type="presOf" srcId="{988EADCD-41FB-4E59-BBB1-9CA8D04E74EA}" destId="{D5A0139B-329D-4A59-A456-B9E35BBB29D6}" srcOrd="0" destOrd="0" presId="urn:microsoft.com/office/officeart/2005/8/layout/cycle3#2"/>
    <dgm:cxn modelId="{F642F60E-80B2-4764-9006-4B85E6616378}" type="presOf" srcId="{2B8E23A0-8FB2-4616-8B61-FFBF201BE76B}" destId="{03F40AD8-D4F6-44CB-A9B6-A78C19E8A2E5}" srcOrd="0" destOrd="0" presId="urn:microsoft.com/office/officeart/2005/8/layout/cycle3#2"/>
    <dgm:cxn modelId="{7082689E-3356-4893-8EC0-D09BBC6608B7}" type="presOf" srcId="{EF082311-209E-4B0C-89D8-661A8734428E}" destId="{F7762F85-95B3-4256-8949-2FDDDFE44FA5}" srcOrd="0" destOrd="0" presId="urn:microsoft.com/office/officeart/2005/8/layout/cycle3#2"/>
    <dgm:cxn modelId="{60E591F0-5DE1-471A-A89C-B8234A5AA5FD}" srcId="{EF082311-209E-4B0C-89D8-661A8734428E}" destId="{F75ABE83-5DCA-493B-8892-3F67DB591D25}" srcOrd="0" destOrd="0" parTransId="{84A26BD6-A17D-4CA3-BE2A-CC952148A7FA}" sibTransId="{A82F6F3A-58E3-403E-9B0C-40F6558579C5}"/>
    <dgm:cxn modelId="{5417139E-57C8-47C7-A36A-3787FE332970}" type="presOf" srcId="{F75ABE83-5DCA-493B-8892-3F67DB591D25}" destId="{EBADC65A-1890-4965-8DF4-2E0CE511CC42}" srcOrd="0" destOrd="0" presId="urn:microsoft.com/office/officeart/2005/8/layout/cycle3#2"/>
    <dgm:cxn modelId="{4951EA88-3633-41C5-86AE-65EC37AA06BC}" type="presParOf" srcId="{F7762F85-95B3-4256-8949-2FDDDFE44FA5}" destId="{52EA9B91-92F1-437B-8172-05F638C7E9DC}" srcOrd="0" destOrd="0" presId="urn:microsoft.com/office/officeart/2005/8/layout/cycle3#2"/>
    <dgm:cxn modelId="{2EA16D29-3F92-4166-A027-CBB27C3D0C2F}" type="presParOf" srcId="{52EA9B91-92F1-437B-8172-05F638C7E9DC}" destId="{EBADC65A-1890-4965-8DF4-2E0CE511CC42}" srcOrd="0" destOrd="0" presId="urn:microsoft.com/office/officeart/2005/8/layout/cycle3#2"/>
    <dgm:cxn modelId="{2A865C06-21EE-4801-9107-94A6D62A5C51}" type="presParOf" srcId="{52EA9B91-92F1-437B-8172-05F638C7E9DC}" destId="{A2B9221D-1C26-4D9E-9514-353825204B15}" srcOrd="1" destOrd="0" presId="urn:microsoft.com/office/officeart/2005/8/layout/cycle3#2"/>
    <dgm:cxn modelId="{35BE629F-56DC-4C15-AB7A-CD2DD8091759}" type="presParOf" srcId="{52EA9B91-92F1-437B-8172-05F638C7E9DC}" destId="{D5A0139B-329D-4A59-A456-B9E35BBB29D6}" srcOrd="2" destOrd="0" presId="urn:microsoft.com/office/officeart/2005/8/layout/cycle3#2"/>
    <dgm:cxn modelId="{FEBA75AC-B42B-45C4-874C-03F5F2B9B55D}" type="presParOf" srcId="{52EA9B91-92F1-437B-8172-05F638C7E9DC}" destId="{03F40AD8-D4F6-44CB-A9B6-A78C19E8A2E5}" srcOrd="3" destOrd="0" presId="urn:microsoft.com/office/officeart/2005/8/layout/cycle3#2"/>
    <dgm:cxn modelId="{701B25DA-FA48-4F86-9365-81E7C6D0B98C}" type="presParOf" srcId="{52EA9B91-92F1-437B-8172-05F638C7E9DC}" destId="{9435F07D-0E32-45A5-8140-49B3F95B119E}" srcOrd="4" destOrd="0" presId="urn:microsoft.com/office/officeart/2005/8/layout/cycle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8C058F0-6558-4FAD-B2D0-2DF6E22A0272}" type="doc">
      <dgm:prSet loTypeId="urn:microsoft.com/office/officeart/2005/8/layout/chevron2" loCatId="list" qsTypeId="urn:microsoft.com/office/officeart/2005/8/quickstyle/simple1#23" qsCatId="simple" csTypeId="urn:microsoft.com/office/officeart/2005/8/colors/colorful1#18" csCatId="colorful" phldr="1"/>
      <dgm:spPr/>
      <dgm:t>
        <a:bodyPr/>
        <a:lstStyle/>
        <a:p>
          <a:endParaRPr lang="en-US"/>
        </a:p>
      </dgm:t>
    </dgm:pt>
    <dgm:pt modelId="{35562BF7-1CED-4C1B-BBE8-A7F73D23B154}">
      <dgm:prSet phldrT="[Text]"/>
      <dgm:spPr/>
      <dgm:t>
        <a:bodyPr/>
        <a:lstStyle/>
        <a:p>
          <a:r>
            <a:rPr lang="en-US" dirty="0" smtClean="0"/>
            <a:t>1</a:t>
          </a:r>
          <a:endParaRPr lang="en-US" dirty="0"/>
        </a:p>
      </dgm:t>
    </dgm:pt>
    <dgm:pt modelId="{5976F825-978E-46D8-9F67-69B049ECF252}" type="parTrans" cxnId="{CE92F3AA-757F-476C-B2CF-A8E9A242F301}">
      <dgm:prSet/>
      <dgm:spPr/>
      <dgm:t>
        <a:bodyPr/>
        <a:lstStyle/>
        <a:p>
          <a:endParaRPr lang="en-US"/>
        </a:p>
      </dgm:t>
    </dgm:pt>
    <dgm:pt modelId="{BC263ED9-F032-41D5-AF60-833C29C0DA5A}" type="sibTrans" cxnId="{CE92F3AA-757F-476C-B2CF-A8E9A242F301}">
      <dgm:prSet/>
      <dgm:spPr/>
      <dgm:t>
        <a:bodyPr/>
        <a:lstStyle/>
        <a:p>
          <a:endParaRPr lang="en-US"/>
        </a:p>
      </dgm:t>
    </dgm:pt>
    <dgm:pt modelId="{E39E0DB7-25F5-416D-B1CF-E3F668C24ABF}">
      <dgm:prSet phldrT="[Text]"/>
      <dgm:spPr/>
      <dgm:t>
        <a:bodyPr/>
        <a:lstStyle/>
        <a:p>
          <a:r>
            <a:rPr lang="en-US" dirty="0" smtClean="0"/>
            <a:t>2</a:t>
          </a:r>
          <a:endParaRPr lang="en-US" dirty="0"/>
        </a:p>
      </dgm:t>
    </dgm:pt>
    <dgm:pt modelId="{5141BF3A-7130-49C9-AF74-331B9D770072}" type="parTrans" cxnId="{93DF3D65-8746-4FA6-99C1-4AA96129A540}">
      <dgm:prSet/>
      <dgm:spPr/>
      <dgm:t>
        <a:bodyPr/>
        <a:lstStyle/>
        <a:p>
          <a:endParaRPr lang="en-US"/>
        </a:p>
      </dgm:t>
    </dgm:pt>
    <dgm:pt modelId="{EFDE083E-308F-42BF-8B47-4B74821525A3}" type="sibTrans" cxnId="{93DF3D65-8746-4FA6-99C1-4AA96129A540}">
      <dgm:prSet/>
      <dgm:spPr/>
      <dgm:t>
        <a:bodyPr/>
        <a:lstStyle/>
        <a:p>
          <a:endParaRPr lang="en-US"/>
        </a:p>
      </dgm:t>
    </dgm:pt>
    <dgm:pt modelId="{EB2B30C2-62D2-46C3-9D19-B0A5E4C8D0E7}">
      <dgm:prSet phldrT="[Text]"/>
      <dgm:spPr/>
      <dgm:t>
        <a:bodyPr/>
        <a:lstStyle/>
        <a:p>
          <a:r>
            <a:rPr lang="en-US" dirty="0" smtClean="0"/>
            <a:t>3</a:t>
          </a:r>
          <a:endParaRPr lang="en-US" dirty="0"/>
        </a:p>
      </dgm:t>
    </dgm:pt>
    <dgm:pt modelId="{9F49FC06-781C-4D59-8A56-8BE94ABABA5E}" type="parTrans" cxnId="{2866825D-3F9C-42F2-83E0-36F2927EE0DC}">
      <dgm:prSet/>
      <dgm:spPr/>
      <dgm:t>
        <a:bodyPr/>
        <a:lstStyle/>
        <a:p>
          <a:endParaRPr lang="en-US"/>
        </a:p>
      </dgm:t>
    </dgm:pt>
    <dgm:pt modelId="{D075F104-9EED-431C-B8B5-7E5E3C87A570}" type="sibTrans" cxnId="{2866825D-3F9C-42F2-83E0-36F2927EE0DC}">
      <dgm:prSet/>
      <dgm:spPr/>
      <dgm:t>
        <a:bodyPr/>
        <a:lstStyle/>
        <a:p>
          <a:endParaRPr lang="en-US"/>
        </a:p>
      </dgm:t>
    </dgm:pt>
    <dgm:pt modelId="{0E0892B6-74DF-46DC-95F0-59CEA74D961F}">
      <dgm:prSet/>
      <dgm:spPr/>
      <dgm:t>
        <a:bodyPr/>
        <a:lstStyle/>
        <a:p>
          <a:r>
            <a:rPr lang="nl-NL" dirty="0" smtClean="0"/>
            <a:t>Chủ trương và mức đóng góp xây dựng cơ sở hạ tầng, các công trình công cộng do Nhân dân đóng góp toàn bộ hoặc một phần kinh phí, tài sản, công sức.</a:t>
          </a:r>
          <a:endParaRPr lang="en-US" dirty="0"/>
        </a:p>
      </dgm:t>
    </dgm:pt>
    <dgm:pt modelId="{60BEC789-D3D4-4F13-B830-8A41E2735973}" type="parTrans" cxnId="{A28E5346-8FCE-4E14-B001-67D0FEF4ECE2}">
      <dgm:prSet/>
      <dgm:spPr/>
      <dgm:t>
        <a:bodyPr/>
        <a:lstStyle/>
        <a:p>
          <a:endParaRPr lang="en-US"/>
        </a:p>
      </dgm:t>
    </dgm:pt>
    <dgm:pt modelId="{B3AAFDF0-E9E4-4923-9CB4-E8F3B2897AAA}" type="sibTrans" cxnId="{A28E5346-8FCE-4E14-B001-67D0FEF4ECE2}">
      <dgm:prSet/>
      <dgm:spPr/>
      <dgm:t>
        <a:bodyPr/>
        <a:lstStyle/>
        <a:p>
          <a:endParaRPr lang="en-US"/>
        </a:p>
      </dgm:t>
    </dgm:pt>
    <dgm:pt modelId="{69179011-098C-4C43-843F-44AA465CD727}">
      <dgm:prSet/>
      <dgm:spPr/>
      <dgm:t>
        <a:bodyPr/>
        <a:lstStyle/>
        <a:p>
          <a:r>
            <a:rPr lang="nl-NL" dirty="0" smtClean="0"/>
            <a:t>Việc thu, chi, quản lý các khoản đóng góp của Nhân dân tại cộng đồng dân cư ngoài các khoản đã được pháp luật quy định; việc thu, chi, quản lý các khoản kinh phí, tài sản do cộng</a:t>
          </a:r>
          <a:r>
            <a:rPr lang="en-US" dirty="0" smtClean="0"/>
            <a:t> </a:t>
          </a:r>
          <a:r>
            <a:rPr lang="en-US" dirty="0" err="1" smtClean="0"/>
            <a:t>đồng</a:t>
          </a:r>
          <a:r>
            <a:rPr lang="en-US" dirty="0" smtClean="0"/>
            <a:t> </a:t>
          </a:r>
          <a:r>
            <a:rPr lang="en-US" dirty="0" err="1" smtClean="0"/>
            <a:t>dân</a:t>
          </a:r>
          <a:r>
            <a:rPr lang="en-US" dirty="0" smtClean="0"/>
            <a:t> </a:t>
          </a:r>
          <a:r>
            <a:rPr lang="en-US" dirty="0" err="1" smtClean="0"/>
            <a:t>cư</a:t>
          </a:r>
          <a:r>
            <a:rPr lang="en-US" dirty="0" smtClean="0"/>
            <a:t> </a:t>
          </a:r>
          <a:r>
            <a:rPr lang="nl-NL" dirty="0" smtClean="0"/>
            <a:t>được giao quản lý hoặc được tiếp nhận từ các nguồn thu, tài trợ, ủng hộ hợp pháp khác.</a:t>
          </a:r>
          <a:endParaRPr lang="en-US" dirty="0"/>
        </a:p>
      </dgm:t>
    </dgm:pt>
    <dgm:pt modelId="{A08D5310-F64C-4FA7-8299-CB54CF4958BC}" type="parTrans" cxnId="{ACE0AE90-1818-4F9A-B5B8-6822538ACE08}">
      <dgm:prSet/>
      <dgm:spPr/>
      <dgm:t>
        <a:bodyPr/>
        <a:lstStyle/>
        <a:p>
          <a:endParaRPr lang="en-US"/>
        </a:p>
      </dgm:t>
    </dgm:pt>
    <dgm:pt modelId="{7AC9D9C1-E5A9-4F08-8408-016BCD72DECC}" type="sibTrans" cxnId="{ACE0AE90-1818-4F9A-B5B8-6822538ACE08}">
      <dgm:prSet/>
      <dgm:spPr/>
      <dgm:t>
        <a:bodyPr/>
        <a:lstStyle/>
        <a:p>
          <a:endParaRPr lang="en-US"/>
        </a:p>
      </dgm:t>
    </dgm:pt>
    <dgm:pt modelId="{21C1F4FC-8C2E-451B-9F96-66C2D9067823}">
      <dgm:prSet/>
      <dgm:spPr/>
      <dgm:t>
        <a:bodyPr/>
        <a:lstStyle/>
        <a:p>
          <a:r>
            <a:rPr lang="en-US" dirty="0" smtClean="0"/>
            <a:t>4</a:t>
          </a:r>
          <a:endParaRPr lang="en-US" dirty="0"/>
        </a:p>
      </dgm:t>
    </dgm:pt>
    <dgm:pt modelId="{62573D87-3C80-4606-A891-9347A2367457}" type="parTrans" cxnId="{3878583D-83C2-40F7-8944-76DBE77C18A3}">
      <dgm:prSet/>
      <dgm:spPr/>
      <dgm:t>
        <a:bodyPr/>
        <a:lstStyle/>
        <a:p>
          <a:endParaRPr lang="en-US"/>
        </a:p>
      </dgm:t>
    </dgm:pt>
    <dgm:pt modelId="{AA5FB28B-AA14-4951-A538-ED20421FD769}" type="sibTrans" cxnId="{3878583D-83C2-40F7-8944-76DBE77C18A3}">
      <dgm:prSet/>
      <dgm:spPr/>
      <dgm:t>
        <a:bodyPr/>
        <a:lstStyle/>
        <a:p>
          <a:endParaRPr lang="en-US"/>
        </a:p>
      </dgm:t>
    </dgm:pt>
    <dgm:pt modelId="{50200BC0-BFA6-445D-8C2F-92BB80CA0DF5}">
      <dgm:prSet/>
      <dgm:spPr/>
      <dgm:t>
        <a:bodyPr/>
        <a:lstStyle/>
        <a:p>
          <a:r>
            <a:rPr lang="nl-NL" dirty="0" smtClean="0"/>
            <a:t>Nội dung hương ước, quy ước của cộng</a:t>
          </a:r>
          <a:r>
            <a:rPr lang="en-US" dirty="0" smtClean="0"/>
            <a:t> </a:t>
          </a:r>
          <a:r>
            <a:rPr lang="en-US" dirty="0" err="1" smtClean="0"/>
            <a:t>đồng</a:t>
          </a:r>
          <a:r>
            <a:rPr lang="en-US" dirty="0" smtClean="0"/>
            <a:t> </a:t>
          </a:r>
          <a:r>
            <a:rPr lang="en-US" dirty="0" err="1" smtClean="0"/>
            <a:t>dân</a:t>
          </a:r>
          <a:r>
            <a:rPr lang="en-US" dirty="0" smtClean="0"/>
            <a:t> </a:t>
          </a:r>
          <a:r>
            <a:rPr lang="en-US" dirty="0" err="1" smtClean="0"/>
            <a:t>cư</a:t>
          </a:r>
          <a:r>
            <a:rPr lang="nl-NL" dirty="0" smtClean="0"/>
            <a:t>. </a:t>
          </a:r>
          <a:endParaRPr lang="en-US" dirty="0"/>
        </a:p>
      </dgm:t>
    </dgm:pt>
    <dgm:pt modelId="{8BB09E7F-368B-46FA-9985-84B278307EC7}" type="sibTrans" cxnId="{3CEC228F-D467-46D2-9B4A-DAE1999242B3}">
      <dgm:prSet/>
      <dgm:spPr/>
      <dgm:t>
        <a:bodyPr/>
        <a:lstStyle/>
        <a:p>
          <a:endParaRPr lang="en-US"/>
        </a:p>
      </dgm:t>
    </dgm:pt>
    <dgm:pt modelId="{7DC8DEC4-B98A-4449-B321-3BD6CD01F9E2}" type="parTrans" cxnId="{3CEC228F-D467-46D2-9B4A-DAE1999242B3}">
      <dgm:prSet/>
      <dgm:spPr/>
      <dgm:t>
        <a:bodyPr/>
        <a:lstStyle/>
        <a:p>
          <a:endParaRPr lang="en-US"/>
        </a:p>
      </dgm:t>
    </dgm:pt>
    <dgm:pt modelId="{B2EA448F-59E4-45C2-B211-5F0D65DB3980}">
      <dgm:prSet/>
      <dgm:spPr/>
      <dgm:t>
        <a:bodyPr/>
        <a:lstStyle/>
        <a:p>
          <a:r>
            <a:rPr lang="nl-NL" dirty="0" smtClean="0"/>
            <a:t>Bầu, cho thôi làm Trưởng thôn, Tổ trưởng tổ dân phố.</a:t>
          </a:r>
          <a:endParaRPr lang="en-US" dirty="0"/>
        </a:p>
      </dgm:t>
    </dgm:pt>
    <dgm:pt modelId="{54F73F3E-2B84-420D-812C-4C881F7D6B17}" type="parTrans" cxnId="{F65716D1-367F-4400-B610-ACBD62C7C1BD}">
      <dgm:prSet/>
      <dgm:spPr/>
      <dgm:t>
        <a:bodyPr/>
        <a:lstStyle/>
        <a:p>
          <a:endParaRPr lang="en-US"/>
        </a:p>
      </dgm:t>
    </dgm:pt>
    <dgm:pt modelId="{8C6C72FE-E63F-43BE-9DC8-80508060990A}" type="sibTrans" cxnId="{F65716D1-367F-4400-B610-ACBD62C7C1BD}">
      <dgm:prSet/>
      <dgm:spPr/>
      <dgm:t>
        <a:bodyPr/>
        <a:lstStyle/>
        <a:p>
          <a:endParaRPr lang="en-US"/>
        </a:p>
      </dgm:t>
    </dgm:pt>
    <dgm:pt modelId="{0B53F5A6-6BAC-4162-9F4A-5D513447845D}">
      <dgm:prSet/>
      <dgm:spPr/>
      <dgm:t>
        <a:bodyPr/>
        <a:lstStyle/>
        <a:p>
          <a:r>
            <a:rPr lang="en-US" dirty="0" smtClean="0"/>
            <a:t>5</a:t>
          </a:r>
          <a:endParaRPr lang="en-US" dirty="0"/>
        </a:p>
      </dgm:t>
    </dgm:pt>
    <dgm:pt modelId="{FEF9851A-DD0C-4FCA-A315-4CD565A88027}" type="parTrans" cxnId="{C6F6581F-0D4A-4264-9D4A-E84633DD8FDF}">
      <dgm:prSet/>
      <dgm:spPr/>
      <dgm:t>
        <a:bodyPr/>
        <a:lstStyle/>
        <a:p>
          <a:endParaRPr lang="en-US"/>
        </a:p>
      </dgm:t>
    </dgm:pt>
    <dgm:pt modelId="{A0944B60-8A2D-42B7-8419-590C77D15553}" type="sibTrans" cxnId="{C6F6581F-0D4A-4264-9D4A-E84633DD8FDF}">
      <dgm:prSet/>
      <dgm:spPr/>
      <dgm:t>
        <a:bodyPr/>
        <a:lstStyle/>
        <a:p>
          <a:endParaRPr lang="en-US"/>
        </a:p>
      </dgm:t>
    </dgm:pt>
    <dgm:pt modelId="{3003D489-69FE-42FE-B8C4-FC5D1A853D43}">
      <dgm:prSet/>
      <dgm:spPr/>
      <dgm:t>
        <a:bodyPr/>
        <a:lstStyle/>
        <a:p>
          <a:r>
            <a:rPr lang="nl-NL" dirty="0" smtClean="0"/>
            <a:t>Bầu, cho thôi làm thành viên Ban Thanh tra nhân dân, Ban Giám sát đầu tư của cộng đồng.</a:t>
          </a:r>
          <a:endParaRPr lang="en-US" dirty="0"/>
        </a:p>
      </dgm:t>
    </dgm:pt>
    <dgm:pt modelId="{F67AFE6C-C3EC-490E-BD1E-71888C0248F2}" type="parTrans" cxnId="{25558D3F-A05A-404D-895D-226971A3AEB7}">
      <dgm:prSet/>
      <dgm:spPr/>
      <dgm:t>
        <a:bodyPr/>
        <a:lstStyle/>
        <a:p>
          <a:endParaRPr lang="en-US"/>
        </a:p>
      </dgm:t>
    </dgm:pt>
    <dgm:pt modelId="{483B4CD6-B2D0-4C19-97EA-77DE8AD628DA}" type="sibTrans" cxnId="{25558D3F-A05A-404D-895D-226971A3AEB7}">
      <dgm:prSet/>
      <dgm:spPr/>
      <dgm:t>
        <a:bodyPr/>
        <a:lstStyle/>
        <a:p>
          <a:endParaRPr lang="en-US"/>
        </a:p>
      </dgm:t>
    </dgm:pt>
    <dgm:pt modelId="{F5A96009-6FED-4989-9729-CBD1DDD10929}">
      <dgm:prSet/>
      <dgm:spPr/>
      <dgm:t>
        <a:bodyPr/>
        <a:lstStyle/>
        <a:p>
          <a:r>
            <a:rPr lang="en-US" dirty="0" smtClean="0"/>
            <a:t>6</a:t>
          </a:r>
          <a:endParaRPr lang="en-US" dirty="0"/>
        </a:p>
      </dgm:t>
    </dgm:pt>
    <dgm:pt modelId="{73EC9EB0-BD0F-42BA-A346-5E38FB64F0E2}" type="parTrans" cxnId="{FBCBEFD7-89E9-4E8E-8240-674BE8B902E4}">
      <dgm:prSet/>
      <dgm:spPr/>
      <dgm:t>
        <a:bodyPr/>
        <a:lstStyle/>
        <a:p>
          <a:endParaRPr lang="en-US"/>
        </a:p>
      </dgm:t>
    </dgm:pt>
    <dgm:pt modelId="{A6B8FA0C-F9AF-4E90-9058-4DE592DAD2F3}" type="sibTrans" cxnId="{FBCBEFD7-89E9-4E8E-8240-674BE8B902E4}">
      <dgm:prSet/>
      <dgm:spPr/>
      <dgm:t>
        <a:bodyPr/>
        <a:lstStyle/>
        <a:p>
          <a:endParaRPr lang="en-US"/>
        </a:p>
      </dgm:t>
    </dgm:pt>
    <dgm:pt modelId="{A51C5E3E-C5BC-431D-9A79-642133DE218E}">
      <dgm:prSet/>
      <dgm:spPr/>
      <dgm:t>
        <a:bodyPr/>
        <a:lstStyle/>
        <a:p>
          <a:r>
            <a:rPr lang="nl-NL" smtClean="0"/>
            <a:t>Các công việc tự quản khác trong nội bộ cộng đồng dân cư </a:t>
          </a:r>
          <a:endParaRPr lang="en-US"/>
        </a:p>
      </dgm:t>
    </dgm:pt>
    <dgm:pt modelId="{5D3E4C5B-0A7F-4AF0-A4AD-C33A82C352F3}" type="parTrans" cxnId="{6C02A7C1-241C-4C0A-AE19-42B94B044114}">
      <dgm:prSet/>
      <dgm:spPr/>
      <dgm:t>
        <a:bodyPr/>
        <a:lstStyle/>
        <a:p>
          <a:endParaRPr lang="en-US"/>
        </a:p>
      </dgm:t>
    </dgm:pt>
    <dgm:pt modelId="{49F97B9E-F933-4437-80F6-76C2EC9888A9}" type="sibTrans" cxnId="{6C02A7C1-241C-4C0A-AE19-42B94B044114}">
      <dgm:prSet/>
      <dgm:spPr/>
      <dgm:t>
        <a:bodyPr/>
        <a:lstStyle/>
        <a:p>
          <a:endParaRPr lang="en-US"/>
        </a:p>
      </dgm:t>
    </dgm:pt>
    <dgm:pt modelId="{ADE403EA-96B0-45F3-8E1E-D3E68DDC45AB}" type="pres">
      <dgm:prSet presAssocID="{A8C058F0-6558-4FAD-B2D0-2DF6E22A0272}" presName="linearFlow" presStyleCnt="0">
        <dgm:presLayoutVars>
          <dgm:dir/>
          <dgm:animLvl val="lvl"/>
          <dgm:resizeHandles val="exact"/>
        </dgm:presLayoutVars>
      </dgm:prSet>
      <dgm:spPr/>
      <dgm:t>
        <a:bodyPr/>
        <a:lstStyle/>
        <a:p>
          <a:endParaRPr lang="en-US"/>
        </a:p>
      </dgm:t>
    </dgm:pt>
    <dgm:pt modelId="{EC714091-5883-440F-B425-1CC618E44A3F}" type="pres">
      <dgm:prSet presAssocID="{35562BF7-1CED-4C1B-BBE8-A7F73D23B154}" presName="composite" presStyleCnt="0"/>
      <dgm:spPr/>
    </dgm:pt>
    <dgm:pt modelId="{2E0F327F-0876-4C95-B60C-1D06DF78D5C0}" type="pres">
      <dgm:prSet presAssocID="{35562BF7-1CED-4C1B-BBE8-A7F73D23B154}" presName="parentText" presStyleLbl="alignNode1" presStyleIdx="0" presStyleCnt="6">
        <dgm:presLayoutVars>
          <dgm:chMax val="1"/>
          <dgm:bulletEnabled val="1"/>
        </dgm:presLayoutVars>
      </dgm:prSet>
      <dgm:spPr/>
      <dgm:t>
        <a:bodyPr/>
        <a:lstStyle/>
        <a:p>
          <a:endParaRPr lang="en-US"/>
        </a:p>
      </dgm:t>
    </dgm:pt>
    <dgm:pt modelId="{00A4B933-D785-4B13-A8A3-D96642A51104}" type="pres">
      <dgm:prSet presAssocID="{35562BF7-1CED-4C1B-BBE8-A7F73D23B154}" presName="descendantText" presStyleLbl="alignAcc1" presStyleIdx="0" presStyleCnt="6" custLinFactNeighborX="564" custLinFactNeighborY="-2626">
        <dgm:presLayoutVars>
          <dgm:bulletEnabled val="1"/>
        </dgm:presLayoutVars>
      </dgm:prSet>
      <dgm:spPr/>
      <dgm:t>
        <a:bodyPr/>
        <a:lstStyle/>
        <a:p>
          <a:endParaRPr lang="en-US"/>
        </a:p>
      </dgm:t>
    </dgm:pt>
    <dgm:pt modelId="{084E457A-F590-4D4D-AF42-7788B04EF3D7}" type="pres">
      <dgm:prSet presAssocID="{BC263ED9-F032-41D5-AF60-833C29C0DA5A}" presName="sp" presStyleCnt="0"/>
      <dgm:spPr/>
    </dgm:pt>
    <dgm:pt modelId="{35412B11-DCE2-40D0-91D1-E0FFB44B79E4}" type="pres">
      <dgm:prSet presAssocID="{E39E0DB7-25F5-416D-B1CF-E3F668C24ABF}" presName="composite" presStyleCnt="0"/>
      <dgm:spPr/>
    </dgm:pt>
    <dgm:pt modelId="{D2D636D1-C9C0-474B-8E27-FDF74713D757}" type="pres">
      <dgm:prSet presAssocID="{E39E0DB7-25F5-416D-B1CF-E3F668C24ABF}" presName="parentText" presStyleLbl="alignNode1" presStyleIdx="1" presStyleCnt="6">
        <dgm:presLayoutVars>
          <dgm:chMax val="1"/>
          <dgm:bulletEnabled val="1"/>
        </dgm:presLayoutVars>
      </dgm:prSet>
      <dgm:spPr/>
      <dgm:t>
        <a:bodyPr/>
        <a:lstStyle/>
        <a:p>
          <a:endParaRPr lang="en-US"/>
        </a:p>
      </dgm:t>
    </dgm:pt>
    <dgm:pt modelId="{E4CB3DE7-ED66-4E84-A087-F144D18ADBCB}" type="pres">
      <dgm:prSet presAssocID="{E39E0DB7-25F5-416D-B1CF-E3F668C24ABF}" presName="descendantText" presStyleLbl="alignAcc1" presStyleIdx="1" presStyleCnt="6">
        <dgm:presLayoutVars>
          <dgm:bulletEnabled val="1"/>
        </dgm:presLayoutVars>
      </dgm:prSet>
      <dgm:spPr/>
      <dgm:t>
        <a:bodyPr/>
        <a:lstStyle/>
        <a:p>
          <a:endParaRPr lang="en-US"/>
        </a:p>
      </dgm:t>
    </dgm:pt>
    <dgm:pt modelId="{78BEA55D-9ED2-4F2E-8945-157BED0AD157}" type="pres">
      <dgm:prSet presAssocID="{EFDE083E-308F-42BF-8B47-4B74821525A3}" presName="sp" presStyleCnt="0"/>
      <dgm:spPr/>
    </dgm:pt>
    <dgm:pt modelId="{49BC7CC1-B985-4A6E-A8C6-32C4D0D24331}" type="pres">
      <dgm:prSet presAssocID="{EB2B30C2-62D2-46C3-9D19-B0A5E4C8D0E7}" presName="composite" presStyleCnt="0"/>
      <dgm:spPr/>
    </dgm:pt>
    <dgm:pt modelId="{66258AA7-EF64-4ECF-8D79-97C41FC77FCE}" type="pres">
      <dgm:prSet presAssocID="{EB2B30C2-62D2-46C3-9D19-B0A5E4C8D0E7}" presName="parentText" presStyleLbl="alignNode1" presStyleIdx="2" presStyleCnt="6">
        <dgm:presLayoutVars>
          <dgm:chMax val="1"/>
          <dgm:bulletEnabled val="1"/>
        </dgm:presLayoutVars>
      </dgm:prSet>
      <dgm:spPr/>
      <dgm:t>
        <a:bodyPr/>
        <a:lstStyle/>
        <a:p>
          <a:endParaRPr lang="en-US"/>
        </a:p>
      </dgm:t>
    </dgm:pt>
    <dgm:pt modelId="{BE4EFB48-0E90-42BC-9C2F-29A8282BDD92}" type="pres">
      <dgm:prSet presAssocID="{EB2B30C2-62D2-46C3-9D19-B0A5E4C8D0E7}" presName="descendantText" presStyleLbl="alignAcc1" presStyleIdx="2" presStyleCnt="6">
        <dgm:presLayoutVars>
          <dgm:bulletEnabled val="1"/>
        </dgm:presLayoutVars>
      </dgm:prSet>
      <dgm:spPr/>
      <dgm:t>
        <a:bodyPr/>
        <a:lstStyle/>
        <a:p>
          <a:endParaRPr lang="en-US"/>
        </a:p>
      </dgm:t>
    </dgm:pt>
    <dgm:pt modelId="{E1CA19F9-DB58-4DBA-B796-6D2A0E3922A7}" type="pres">
      <dgm:prSet presAssocID="{D075F104-9EED-431C-B8B5-7E5E3C87A570}" presName="sp" presStyleCnt="0"/>
      <dgm:spPr/>
    </dgm:pt>
    <dgm:pt modelId="{EDB4EFEA-EF77-462F-AFD3-6F63B261887F}" type="pres">
      <dgm:prSet presAssocID="{21C1F4FC-8C2E-451B-9F96-66C2D9067823}" presName="composite" presStyleCnt="0"/>
      <dgm:spPr/>
    </dgm:pt>
    <dgm:pt modelId="{250E31D0-8DD8-42FC-8387-23ABDEB8D5D8}" type="pres">
      <dgm:prSet presAssocID="{21C1F4FC-8C2E-451B-9F96-66C2D9067823}" presName="parentText" presStyleLbl="alignNode1" presStyleIdx="3" presStyleCnt="6">
        <dgm:presLayoutVars>
          <dgm:chMax val="1"/>
          <dgm:bulletEnabled val="1"/>
        </dgm:presLayoutVars>
      </dgm:prSet>
      <dgm:spPr/>
      <dgm:t>
        <a:bodyPr/>
        <a:lstStyle/>
        <a:p>
          <a:endParaRPr lang="en-US"/>
        </a:p>
      </dgm:t>
    </dgm:pt>
    <dgm:pt modelId="{DB7582B2-A75D-4759-A7AD-F0CFC6DBAFD2}" type="pres">
      <dgm:prSet presAssocID="{21C1F4FC-8C2E-451B-9F96-66C2D9067823}" presName="descendantText" presStyleLbl="alignAcc1" presStyleIdx="3" presStyleCnt="6">
        <dgm:presLayoutVars>
          <dgm:bulletEnabled val="1"/>
        </dgm:presLayoutVars>
      </dgm:prSet>
      <dgm:spPr/>
      <dgm:t>
        <a:bodyPr/>
        <a:lstStyle/>
        <a:p>
          <a:endParaRPr lang="en-US"/>
        </a:p>
      </dgm:t>
    </dgm:pt>
    <dgm:pt modelId="{ECB3300C-E7BF-4EFF-8F46-301F87AF3CAB}" type="pres">
      <dgm:prSet presAssocID="{AA5FB28B-AA14-4951-A538-ED20421FD769}" presName="sp" presStyleCnt="0"/>
      <dgm:spPr/>
    </dgm:pt>
    <dgm:pt modelId="{DB9BB9A9-FE86-4831-874C-4A4022B49F3B}" type="pres">
      <dgm:prSet presAssocID="{0B53F5A6-6BAC-4162-9F4A-5D513447845D}" presName="composite" presStyleCnt="0"/>
      <dgm:spPr/>
    </dgm:pt>
    <dgm:pt modelId="{81C9A39B-CDC5-4333-B843-DBBA55505426}" type="pres">
      <dgm:prSet presAssocID="{0B53F5A6-6BAC-4162-9F4A-5D513447845D}" presName="parentText" presStyleLbl="alignNode1" presStyleIdx="4" presStyleCnt="6">
        <dgm:presLayoutVars>
          <dgm:chMax val="1"/>
          <dgm:bulletEnabled val="1"/>
        </dgm:presLayoutVars>
      </dgm:prSet>
      <dgm:spPr/>
      <dgm:t>
        <a:bodyPr/>
        <a:lstStyle/>
        <a:p>
          <a:endParaRPr lang="en-US"/>
        </a:p>
      </dgm:t>
    </dgm:pt>
    <dgm:pt modelId="{87F30B0D-6EDC-47C6-8BC2-9758BB1213FA}" type="pres">
      <dgm:prSet presAssocID="{0B53F5A6-6BAC-4162-9F4A-5D513447845D}" presName="descendantText" presStyleLbl="alignAcc1" presStyleIdx="4" presStyleCnt="6">
        <dgm:presLayoutVars>
          <dgm:bulletEnabled val="1"/>
        </dgm:presLayoutVars>
      </dgm:prSet>
      <dgm:spPr/>
      <dgm:t>
        <a:bodyPr/>
        <a:lstStyle/>
        <a:p>
          <a:endParaRPr lang="en-US"/>
        </a:p>
      </dgm:t>
    </dgm:pt>
    <dgm:pt modelId="{43CC4B19-D95C-46A0-820A-F61D7BECEC79}" type="pres">
      <dgm:prSet presAssocID="{A0944B60-8A2D-42B7-8419-590C77D15553}" presName="sp" presStyleCnt="0"/>
      <dgm:spPr/>
    </dgm:pt>
    <dgm:pt modelId="{C45B54B6-2D85-427E-8F01-46953CF7271F}" type="pres">
      <dgm:prSet presAssocID="{F5A96009-6FED-4989-9729-CBD1DDD10929}" presName="composite" presStyleCnt="0"/>
      <dgm:spPr/>
    </dgm:pt>
    <dgm:pt modelId="{2610BCC6-39B2-4F4A-A90C-E462D54B937B}" type="pres">
      <dgm:prSet presAssocID="{F5A96009-6FED-4989-9729-CBD1DDD10929}" presName="parentText" presStyleLbl="alignNode1" presStyleIdx="5" presStyleCnt="6">
        <dgm:presLayoutVars>
          <dgm:chMax val="1"/>
          <dgm:bulletEnabled val="1"/>
        </dgm:presLayoutVars>
      </dgm:prSet>
      <dgm:spPr/>
      <dgm:t>
        <a:bodyPr/>
        <a:lstStyle/>
        <a:p>
          <a:endParaRPr lang="en-US"/>
        </a:p>
      </dgm:t>
    </dgm:pt>
    <dgm:pt modelId="{F9F0719F-8694-4683-91ED-FDB981556B40}" type="pres">
      <dgm:prSet presAssocID="{F5A96009-6FED-4989-9729-CBD1DDD10929}" presName="descendantText" presStyleLbl="alignAcc1" presStyleIdx="5" presStyleCnt="6">
        <dgm:presLayoutVars>
          <dgm:bulletEnabled val="1"/>
        </dgm:presLayoutVars>
      </dgm:prSet>
      <dgm:spPr/>
      <dgm:t>
        <a:bodyPr/>
        <a:lstStyle/>
        <a:p>
          <a:endParaRPr lang="en-US"/>
        </a:p>
      </dgm:t>
    </dgm:pt>
  </dgm:ptLst>
  <dgm:cxnLst>
    <dgm:cxn modelId="{74F29C26-8604-48D3-A5C6-37D8EF1A69E9}" type="presOf" srcId="{A8C058F0-6558-4FAD-B2D0-2DF6E22A0272}" destId="{ADE403EA-96B0-45F3-8E1E-D3E68DDC45AB}" srcOrd="0" destOrd="0" presId="urn:microsoft.com/office/officeart/2005/8/layout/chevron2"/>
    <dgm:cxn modelId="{CE92F3AA-757F-476C-B2CF-A8E9A242F301}" srcId="{A8C058F0-6558-4FAD-B2D0-2DF6E22A0272}" destId="{35562BF7-1CED-4C1B-BBE8-A7F73D23B154}" srcOrd="0" destOrd="0" parTransId="{5976F825-978E-46D8-9F67-69B049ECF252}" sibTransId="{BC263ED9-F032-41D5-AF60-833C29C0DA5A}"/>
    <dgm:cxn modelId="{2866825D-3F9C-42F2-83E0-36F2927EE0DC}" srcId="{A8C058F0-6558-4FAD-B2D0-2DF6E22A0272}" destId="{EB2B30C2-62D2-46C3-9D19-B0A5E4C8D0E7}" srcOrd="2" destOrd="0" parTransId="{9F49FC06-781C-4D59-8A56-8BE94ABABA5E}" sibTransId="{D075F104-9EED-431C-B8B5-7E5E3C87A570}"/>
    <dgm:cxn modelId="{25558D3F-A05A-404D-895D-226971A3AEB7}" srcId="{0B53F5A6-6BAC-4162-9F4A-5D513447845D}" destId="{3003D489-69FE-42FE-B8C4-FC5D1A853D43}" srcOrd="0" destOrd="0" parTransId="{F67AFE6C-C3EC-490E-BD1E-71888C0248F2}" sibTransId="{483B4CD6-B2D0-4C19-97EA-77DE8AD628DA}"/>
    <dgm:cxn modelId="{6C02A7C1-241C-4C0A-AE19-42B94B044114}" srcId="{F5A96009-6FED-4989-9729-CBD1DDD10929}" destId="{A51C5E3E-C5BC-431D-9A79-642133DE218E}" srcOrd="0" destOrd="0" parTransId="{5D3E4C5B-0A7F-4AF0-A4AD-C33A82C352F3}" sibTransId="{49F97B9E-F933-4437-80F6-76C2EC9888A9}"/>
    <dgm:cxn modelId="{5FED65A9-28E9-48F9-86CC-532B24CBB5DA}" type="presOf" srcId="{50200BC0-BFA6-445D-8C2F-92BB80CA0DF5}" destId="{BE4EFB48-0E90-42BC-9C2F-29A8282BDD92}" srcOrd="0" destOrd="0" presId="urn:microsoft.com/office/officeart/2005/8/layout/chevron2"/>
    <dgm:cxn modelId="{9B618FCF-F4AC-4ACB-9CEE-7047F1CB37C4}" type="presOf" srcId="{35562BF7-1CED-4C1B-BBE8-A7F73D23B154}" destId="{2E0F327F-0876-4C95-B60C-1D06DF78D5C0}" srcOrd="0" destOrd="0" presId="urn:microsoft.com/office/officeart/2005/8/layout/chevron2"/>
    <dgm:cxn modelId="{ACE0AE90-1818-4F9A-B5B8-6822538ACE08}" srcId="{E39E0DB7-25F5-416D-B1CF-E3F668C24ABF}" destId="{69179011-098C-4C43-843F-44AA465CD727}" srcOrd="0" destOrd="0" parTransId="{A08D5310-F64C-4FA7-8299-CB54CF4958BC}" sibTransId="{7AC9D9C1-E5A9-4F08-8408-016BCD72DECC}"/>
    <dgm:cxn modelId="{FBCBEFD7-89E9-4E8E-8240-674BE8B902E4}" srcId="{A8C058F0-6558-4FAD-B2D0-2DF6E22A0272}" destId="{F5A96009-6FED-4989-9729-CBD1DDD10929}" srcOrd="5" destOrd="0" parTransId="{73EC9EB0-BD0F-42BA-A346-5E38FB64F0E2}" sibTransId="{A6B8FA0C-F9AF-4E90-9058-4DE592DAD2F3}"/>
    <dgm:cxn modelId="{48C1C3EC-6AA3-4066-940A-06A7B1BEBDAA}" type="presOf" srcId="{F5A96009-6FED-4989-9729-CBD1DDD10929}" destId="{2610BCC6-39B2-4F4A-A90C-E462D54B937B}" srcOrd="0" destOrd="0" presId="urn:microsoft.com/office/officeart/2005/8/layout/chevron2"/>
    <dgm:cxn modelId="{2A9B0B86-01EB-4155-BCAA-E4B06C4373D0}" type="presOf" srcId="{0B53F5A6-6BAC-4162-9F4A-5D513447845D}" destId="{81C9A39B-CDC5-4333-B843-DBBA55505426}" srcOrd="0" destOrd="0" presId="urn:microsoft.com/office/officeart/2005/8/layout/chevron2"/>
    <dgm:cxn modelId="{1C0E9CB3-B089-4923-B9FC-3977C993A582}" type="presOf" srcId="{A51C5E3E-C5BC-431D-9A79-642133DE218E}" destId="{F9F0719F-8694-4683-91ED-FDB981556B40}" srcOrd="0" destOrd="0" presId="urn:microsoft.com/office/officeart/2005/8/layout/chevron2"/>
    <dgm:cxn modelId="{BF7695E7-88F5-45E2-A67A-45B9AD531260}" type="presOf" srcId="{E39E0DB7-25F5-416D-B1CF-E3F668C24ABF}" destId="{D2D636D1-C9C0-474B-8E27-FDF74713D757}" srcOrd="0" destOrd="0" presId="urn:microsoft.com/office/officeart/2005/8/layout/chevron2"/>
    <dgm:cxn modelId="{0E9087A1-449F-41C0-A930-F056FC953E24}" type="presOf" srcId="{B2EA448F-59E4-45C2-B211-5F0D65DB3980}" destId="{DB7582B2-A75D-4759-A7AD-F0CFC6DBAFD2}" srcOrd="0" destOrd="0" presId="urn:microsoft.com/office/officeart/2005/8/layout/chevron2"/>
    <dgm:cxn modelId="{A28E5346-8FCE-4E14-B001-67D0FEF4ECE2}" srcId="{35562BF7-1CED-4C1B-BBE8-A7F73D23B154}" destId="{0E0892B6-74DF-46DC-95F0-59CEA74D961F}" srcOrd="0" destOrd="0" parTransId="{60BEC789-D3D4-4F13-B830-8A41E2735973}" sibTransId="{B3AAFDF0-E9E4-4923-9CB4-E8F3B2897AAA}"/>
    <dgm:cxn modelId="{3CEC228F-D467-46D2-9B4A-DAE1999242B3}" srcId="{EB2B30C2-62D2-46C3-9D19-B0A5E4C8D0E7}" destId="{50200BC0-BFA6-445D-8C2F-92BB80CA0DF5}" srcOrd="0" destOrd="0" parTransId="{7DC8DEC4-B98A-4449-B321-3BD6CD01F9E2}" sibTransId="{8BB09E7F-368B-46FA-9985-84B278307EC7}"/>
    <dgm:cxn modelId="{C5559088-9068-4EE0-976C-5FFB8124A1A5}" type="presOf" srcId="{EB2B30C2-62D2-46C3-9D19-B0A5E4C8D0E7}" destId="{66258AA7-EF64-4ECF-8D79-97C41FC77FCE}" srcOrd="0" destOrd="0" presId="urn:microsoft.com/office/officeart/2005/8/layout/chevron2"/>
    <dgm:cxn modelId="{B7AAA012-EEAB-41B8-B96A-74BFF21C7ACC}" type="presOf" srcId="{21C1F4FC-8C2E-451B-9F96-66C2D9067823}" destId="{250E31D0-8DD8-42FC-8387-23ABDEB8D5D8}" srcOrd="0" destOrd="0" presId="urn:microsoft.com/office/officeart/2005/8/layout/chevron2"/>
    <dgm:cxn modelId="{C6F6581F-0D4A-4264-9D4A-E84633DD8FDF}" srcId="{A8C058F0-6558-4FAD-B2D0-2DF6E22A0272}" destId="{0B53F5A6-6BAC-4162-9F4A-5D513447845D}" srcOrd="4" destOrd="0" parTransId="{FEF9851A-DD0C-4FCA-A315-4CD565A88027}" sibTransId="{A0944B60-8A2D-42B7-8419-590C77D15553}"/>
    <dgm:cxn modelId="{93DF3D65-8746-4FA6-99C1-4AA96129A540}" srcId="{A8C058F0-6558-4FAD-B2D0-2DF6E22A0272}" destId="{E39E0DB7-25F5-416D-B1CF-E3F668C24ABF}" srcOrd="1" destOrd="0" parTransId="{5141BF3A-7130-49C9-AF74-331B9D770072}" sibTransId="{EFDE083E-308F-42BF-8B47-4B74821525A3}"/>
    <dgm:cxn modelId="{60D0AD40-5A00-41EA-9E5A-EB06721A951C}" type="presOf" srcId="{3003D489-69FE-42FE-B8C4-FC5D1A853D43}" destId="{87F30B0D-6EDC-47C6-8BC2-9758BB1213FA}" srcOrd="0" destOrd="0" presId="urn:microsoft.com/office/officeart/2005/8/layout/chevron2"/>
    <dgm:cxn modelId="{F65716D1-367F-4400-B610-ACBD62C7C1BD}" srcId="{21C1F4FC-8C2E-451B-9F96-66C2D9067823}" destId="{B2EA448F-59E4-45C2-B211-5F0D65DB3980}" srcOrd="0" destOrd="0" parTransId="{54F73F3E-2B84-420D-812C-4C881F7D6B17}" sibTransId="{8C6C72FE-E63F-43BE-9DC8-80508060990A}"/>
    <dgm:cxn modelId="{CB5E2034-9DA0-4CC5-8F76-877024EF36C0}" type="presOf" srcId="{0E0892B6-74DF-46DC-95F0-59CEA74D961F}" destId="{00A4B933-D785-4B13-A8A3-D96642A51104}" srcOrd="0" destOrd="0" presId="urn:microsoft.com/office/officeart/2005/8/layout/chevron2"/>
    <dgm:cxn modelId="{3878583D-83C2-40F7-8944-76DBE77C18A3}" srcId="{A8C058F0-6558-4FAD-B2D0-2DF6E22A0272}" destId="{21C1F4FC-8C2E-451B-9F96-66C2D9067823}" srcOrd="3" destOrd="0" parTransId="{62573D87-3C80-4606-A891-9347A2367457}" sibTransId="{AA5FB28B-AA14-4951-A538-ED20421FD769}"/>
    <dgm:cxn modelId="{78FE335F-88B3-4A58-BD0F-6968832A5D7E}" type="presOf" srcId="{69179011-098C-4C43-843F-44AA465CD727}" destId="{E4CB3DE7-ED66-4E84-A087-F144D18ADBCB}" srcOrd="0" destOrd="0" presId="urn:microsoft.com/office/officeart/2005/8/layout/chevron2"/>
    <dgm:cxn modelId="{DF8AD81E-0679-4D3D-B762-954F5B11531C}" type="presParOf" srcId="{ADE403EA-96B0-45F3-8E1E-D3E68DDC45AB}" destId="{EC714091-5883-440F-B425-1CC618E44A3F}" srcOrd="0" destOrd="0" presId="urn:microsoft.com/office/officeart/2005/8/layout/chevron2"/>
    <dgm:cxn modelId="{276B4BB1-8881-46B8-8F08-BBE78004EB07}" type="presParOf" srcId="{EC714091-5883-440F-B425-1CC618E44A3F}" destId="{2E0F327F-0876-4C95-B60C-1D06DF78D5C0}" srcOrd="0" destOrd="0" presId="urn:microsoft.com/office/officeart/2005/8/layout/chevron2"/>
    <dgm:cxn modelId="{9698D493-F667-4552-832F-B35D09BB4AFC}" type="presParOf" srcId="{EC714091-5883-440F-B425-1CC618E44A3F}" destId="{00A4B933-D785-4B13-A8A3-D96642A51104}" srcOrd="1" destOrd="0" presId="urn:microsoft.com/office/officeart/2005/8/layout/chevron2"/>
    <dgm:cxn modelId="{C8986700-5BCD-4252-AAE0-B4AF8FBB6B92}" type="presParOf" srcId="{ADE403EA-96B0-45F3-8E1E-D3E68DDC45AB}" destId="{084E457A-F590-4D4D-AF42-7788B04EF3D7}" srcOrd="1" destOrd="0" presId="urn:microsoft.com/office/officeart/2005/8/layout/chevron2"/>
    <dgm:cxn modelId="{CC9F99DE-F8A1-4192-85A4-4C82070E3320}" type="presParOf" srcId="{ADE403EA-96B0-45F3-8E1E-D3E68DDC45AB}" destId="{35412B11-DCE2-40D0-91D1-E0FFB44B79E4}" srcOrd="2" destOrd="0" presId="urn:microsoft.com/office/officeart/2005/8/layout/chevron2"/>
    <dgm:cxn modelId="{BB88F2DB-7E8F-4B8B-885D-F2472E2582EC}" type="presParOf" srcId="{35412B11-DCE2-40D0-91D1-E0FFB44B79E4}" destId="{D2D636D1-C9C0-474B-8E27-FDF74713D757}" srcOrd="0" destOrd="0" presId="urn:microsoft.com/office/officeart/2005/8/layout/chevron2"/>
    <dgm:cxn modelId="{629A803E-A12C-4399-BC0C-5D6EE311203E}" type="presParOf" srcId="{35412B11-DCE2-40D0-91D1-E0FFB44B79E4}" destId="{E4CB3DE7-ED66-4E84-A087-F144D18ADBCB}" srcOrd="1" destOrd="0" presId="urn:microsoft.com/office/officeart/2005/8/layout/chevron2"/>
    <dgm:cxn modelId="{64ED4432-BAFD-470C-9375-9F16FF932990}" type="presParOf" srcId="{ADE403EA-96B0-45F3-8E1E-D3E68DDC45AB}" destId="{78BEA55D-9ED2-4F2E-8945-157BED0AD157}" srcOrd="3" destOrd="0" presId="urn:microsoft.com/office/officeart/2005/8/layout/chevron2"/>
    <dgm:cxn modelId="{C84AB52F-667E-4F31-AC9A-0BF5811168E5}" type="presParOf" srcId="{ADE403EA-96B0-45F3-8E1E-D3E68DDC45AB}" destId="{49BC7CC1-B985-4A6E-A8C6-32C4D0D24331}" srcOrd="4" destOrd="0" presId="urn:microsoft.com/office/officeart/2005/8/layout/chevron2"/>
    <dgm:cxn modelId="{7A4C9F5C-3DAC-4002-A1AE-4B30C07F358B}" type="presParOf" srcId="{49BC7CC1-B985-4A6E-A8C6-32C4D0D24331}" destId="{66258AA7-EF64-4ECF-8D79-97C41FC77FCE}" srcOrd="0" destOrd="0" presId="urn:microsoft.com/office/officeart/2005/8/layout/chevron2"/>
    <dgm:cxn modelId="{C23CA655-1B98-44AE-BB1E-9B1489310E8D}" type="presParOf" srcId="{49BC7CC1-B985-4A6E-A8C6-32C4D0D24331}" destId="{BE4EFB48-0E90-42BC-9C2F-29A8282BDD92}" srcOrd="1" destOrd="0" presId="urn:microsoft.com/office/officeart/2005/8/layout/chevron2"/>
    <dgm:cxn modelId="{214F0BA0-AC7B-4786-A481-0F0163318F72}" type="presParOf" srcId="{ADE403EA-96B0-45F3-8E1E-D3E68DDC45AB}" destId="{E1CA19F9-DB58-4DBA-B796-6D2A0E3922A7}" srcOrd="5" destOrd="0" presId="urn:microsoft.com/office/officeart/2005/8/layout/chevron2"/>
    <dgm:cxn modelId="{E53D2008-41BA-4F84-8BFA-D8D6D7A7C7A4}" type="presParOf" srcId="{ADE403EA-96B0-45F3-8E1E-D3E68DDC45AB}" destId="{EDB4EFEA-EF77-462F-AFD3-6F63B261887F}" srcOrd="6" destOrd="0" presId="urn:microsoft.com/office/officeart/2005/8/layout/chevron2"/>
    <dgm:cxn modelId="{7A3554D5-0F29-4815-A3A4-804AE1F89397}" type="presParOf" srcId="{EDB4EFEA-EF77-462F-AFD3-6F63B261887F}" destId="{250E31D0-8DD8-42FC-8387-23ABDEB8D5D8}" srcOrd="0" destOrd="0" presId="urn:microsoft.com/office/officeart/2005/8/layout/chevron2"/>
    <dgm:cxn modelId="{7AFED423-8B51-47A3-8C05-0D0788BAFF1B}" type="presParOf" srcId="{EDB4EFEA-EF77-462F-AFD3-6F63B261887F}" destId="{DB7582B2-A75D-4759-A7AD-F0CFC6DBAFD2}" srcOrd="1" destOrd="0" presId="urn:microsoft.com/office/officeart/2005/8/layout/chevron2"/>
    <dgm:cxn modelId="{437AEB35-DA54-4E07-B955-EF97D68A93BD}" type="presParOf" srcId="{ADE403EA-96B0-45F3-8E1E-D3E68DDC45AB}" destId="{ECB3300C-E7BF-4EFF-8F46-301F87AF3CAB}" srcOrd="7" destOrd="0" presId="urn:microsoft.com/office/officeart/2005/8/layout/chevron2"/>
    <dgm:cxn modelId="{DF00E136-D12A-4A64-95C0-3A6469912B51}" type="presParOf" srcId="{ADE403EA-96B0-45F3-8E1E-D3E68DDC45AB}" destId="{DB9BB9A9-FE86-4831-874C-4A4022B49F3B}" srcOrd="8" destOrd="0" presId="urn:microsoft.com/office/officeart/2005/8/layout/chevron2"/>
    <dgm:cxn modelId="{A924180C-EFC0-4028-8F39-26B1BAEFEC88}" type="presParOf" srcId="{DB9BB9A9-FE86-4831-874C-4A4022B49F3B}" destId="{81C9A39B-CDC5-4333-B843-DBBA55505426}" srcOrd="0" destOrd="0" presId="urn:microsoft.com/office/officeart/2005/8/layout/chevron2"/>
    <dgm:cxn modelId="{9BA5BCB9-FE87-4BBC-902F-52FCC8B03BE8}" type="presParOf" srcId="{DB9BB9A9-FE86-4831-874C-4A4022B49F3B}" destId="{87F30B0D-6EDC-47C6-8BC2-9758BB1213FA}" srcOrd="1" destOrd="0" presId="urn:microsoft.com/office/officeart/2005/8/layout/chevron2"/>
    <dgm:cxn modelId="{2215FDC9-C46B-4CE6-99F9-914A1546DB82}" type="presParOf" srcId="{ADE403EA-96B0-45F3-8E1E-D3E68DDC45AB}" destId="{43CC4B19-D95C-46A0-820A-F61D7BECEC79}" srcOrd="9" destOrd="0" presId="urn:microsoft.com/office/officeart/2005/8/layout/chevron2"/>
    <dgm:cxn modelId="{B57CEFA5-BF29-442A-90B2-574659E442B0}" type="presParOf" srcId="{ADE403EA-96B0-45F3-8E1E-D3E68DDC45AB}" destId="{C45B54B6-2D85-427E-8F01-46953CF7271F}" srcOrd="10" destOrd="0" presId="urn:microsoft.com/office/officeart/2005/8/layout/chevron2"/>
    <dgm:cxn modelId="{F92FB23E-41E3-4E18-91C6-0B119493998A}" type="presParOf" srcId="{C45B54B6-2D85-427E-8F01-46953CF7271F}" destId="{2610BCC6-39B2-4F4A-A90C-E462D54B937B}" srcOrd="0" destOrd="0" presId="urn:microsoft.com/office/officeart/2005/8/layout/chevron2"/>
    <dgm:cxn modelId="{BEF8E4AE-C762-4F03-9FFD-E828117D212E}" type="presParOf" srcId="{C45B54B6-2D85-427E-8F01-46953CF7271F}" destId="{F9F0719F-8694-4683-91ED-FDB981556B4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5C1A50-DFB7-4742-B0D8-37FA81238031}" type="doc">
      <dgm:prSet loTypeId="urn:microsoft.com/office/officeart/2005/8/layout/list1#1" loCatId="list" qsTypeId="urn:microsoft.com/office/officeart/2005/8/quickstyle/simple1#2" qsCatId="simple" csTypeId="urn:microsoft.com/office/officeart/2005/8/colors/colorful1#1" csCatId="colorful" phldr="1"/>
      <dgm:spPr/>
      <dgm:t>
        <a:bodyPr/>
        <a:lstStyle/>
        <a:p>
          <a:endParaRPr lang="en-US"/>
        </a:p>
      </dgm:t>
    </dgm:pt>
    <dgm:pt modelId="{02820953-275B-40F5-9ABF-E4DA034C233F}">
      <dgm:prSet phldrT="[Text]" custT="1"/>
      <dgm:spPr/>
      <dgm:t>
        <a:bodyPr/>
        <a:lstStyle/>
        <a:p>
          <a:r>
            <a:rPr lang="en-US" sz="1600" dirty="0" err="1">
              <a:solidFill>
                <a:schemeClr val="tx1"/>
              </a:solidFill>
            </a:rPr>
            <a:t>Thực</a:t>
          </a:r>
          <a:r>
            <a:rPr lang="en-US" sz="1600" dirty="0">
              <a:solidFill>
                <a:schemeClr val="tx1"/>
              </a:solidFill>
            </a:rPr>
            <a:t> </a:t>
          </a:r>
          <a:r>
            <a:rPr lang="en-US" sz="1600" dirty="0" err="1">
              <a:solidFill>
                <a:schemeClr val="tx1"/>
              </a:solidFill>
            </a:rPr>
            <a:t>hiện</a:t>
          </a:r>
          <a:r>
            <a:rPr lang="en-US" sz="1600" dirty="0">
              <a:solidFill>
                <a:schemeClr val="tx1"/>
              </a:solidFill>
            </a:rPr>
            <a:t> </a:t>
          </a:r>
          <a:r>
            <a:rPr lang="en-US" sz="1600" dirty="0" err="1">
              <a:solidFill>
                <a:schemeClr val="tx1"/>
              </a:solidFill>
            </a:rPr>
            <a:t>dân</a:t>
          </a:r>
          <a:r>
            <a:rPr lang="en-US" sz="1600" dirty="0">
              <a:solidFill>
                <a:schemeClr val="tx1"/>
              </a:solidFill>
            </a:rPr>
            <a:t> </a:t>
          </a:r>
          <a:r>
            <a:rPr lang="en-US" sz="1600" dirty="0" err="1">
              <a:solidFill>
                <a:schemeClr val="tx1"/>
              </a:solidFill>
            </a:rPr>
            <a:t>chủ</a:t>
          </a:r>
          <a:r>
            <a:rPr lang="en-US" sz="1600" dirty="0">
              <a:solidFill>
                <a:schemeClr val="tx1"/>
              </a:solidFill>
            </a:rPr>
            <a:t> ở </a:t>
          </a:r>
          <a:r>
            <a:rPr lang="en-US" sz="1600" dirty="0" err="1">
              <a:solidFill>
                <a:schemeClr val="tx1"/>
              </a:solidFill>
            </a:rPr>
            <a:t>xã</a:t>
          </a:r>
          <a:r>
            <a:rPr lang="en-US" sz="1600" dirty="0">
              <a:solidFill>
                <a:schemeClr val="tx1"/>
              </a:solidFill>
            </a:rPr>
            <a:t>, </a:t>
          </a:r>
          <a:r>
            <a:rPr lang="en-US" sz="1600" dirty="0" err="1">
              <a:solidFill>
                <a:schemeClr val="tx1"/>
              </a:solidFill>
            </a:rPr>
            <a:t>phường</a:t>
          </a:r>
          <a:r>
            <a:rPr lang="en-US" sz="1600" dirty="0">
              <a:solidFill>
                <a:schemeClr val="tx1"/>
              </a:solidFill>
            </a:rPr>
            <a:t>, </a:t>
          </a:r>
          <a:r>
            <a:rPr lang="en-US" sz="1600" dirty="0" err="1" smtClean="0">
              <a:solidFill>
                <a:schemeClr val="tx1"/>
              </a:solidFill>
            </a:rPr>
            <a:t>đặc</a:t>
          </a:r>
          <a:r>
            <a:rPr lang="en-US" sz="1600" dirty="0" smtClean="0">
              <a:solidFill>
                <a:schemeClr val="tx1"/>
              </a:solidFill>
            </a:rPr>
            <a:t> </a:t>
          </a:r>
          <a:r>
            <a:rPr lang="en-US" sz="1600" dirty="0" err="1" smtClean="0">
              <a:solidFill>
                <a:schemeClr val="tx1"/>
              </a:solidFill>
            </a:rPr>
            <a:t>khu</a:t>
          </a:r>
          <a:r>
            <a:rPr lang="en-US" sz="1600" dirty="0" smtClean="0">
              <a:solidFill>
                <a:schemeClr val="tx1"/>
              </a:solidFill>
            </a:rPr>
            <a:t>, </a:t>
          </a:r>
          <a:r>
            <a:rPr lang="en-US" sz="1600" dirty="0" err="1">
              <a:solidFill>
                <a:schemeClr val="tx1"/>
              </a:solidFill>
            </a:rPr>
            <a:t>tại</a:t>
          </a:r>
          <a:r>
            <a:rPr lang="en-US" sz="1600" dirty="0">
              <a:solidFill>
                <a:schemeClr val="tx1"/>
              </a:solidFill>
            </a:rPr>
            <a:t> </a:t>
          </a:r>
          <a:r>
            <a:rPr lang="en-US" sz="1600" dirty="0" err="1">
              <a:solidFill>
                <a:schemeClr val="tx1"/>
              </a:solidFill>
            </a:rPr>
            <a:t>thôn</a:t>
          </a:r>
          <a:r>
            <a:rPr lang="en-US" sz="1600" dirty="0">
              <a:solidFill>
                <a:schemeClr val="tx1"/>
              </a:solidFill>
            </a:rPr>
            <a:t>, </a:t>
          </a:r>
          <a:r>
            <a:rPr lang="en-US" sz="1600" dirty="0" err="1">
              <a:solidFill>
                <a:schemeClr val="tx1"/>
              </a:solidFill>
            </a:rPr>
            <a:t>tổ</a:t>
          </a:r>
          <a:r>
            <a:rPr lang="en-US" sz="1600" dirty="0">
              <a:solidFill>
                <a:schemeClr val="tx1"/>
              </a:solidFill>
            </a:rPr>
            <a:t> </a:t>
          </a:r>
          <a:r>
            <a:rPr lang="en-US" sz="1600" dirty="0" err="1">
              <a:solidFill>
                <a:schemeClr val="tx1"/>
              </a:solidFill>
            </a:rPr>
            <a:t>dân</a:t>
          </a:r>
          <a:r>
            <a:rPr lang="en-US" sz="1600" dirty="0">
              <a:solidFill>
                <a:schemeClr val="tx1"/>
              </a:solidFill>
            </a:rPr>
            <a:t> </a:t>
          </a:r>
          <a:r>
            <a:rPr lang="en-US" sz="1600" dirty="0" err="1">
              <a:solidFill>
                <a:schemeClr val="tx1"/>
              </a:solidFill>
            </a:rPr>
            <a:t>phố</a:t>
          </a:r>
          <a:r>
            <a:rPr lang="en-US" sz="1600" dirty="0">
              <a:solidFill>
                <a:schemeClr val="tx1"/>
              </a:solidFill>
            </a:rPr>
            <a:t> </a:t>
          </a:r>
          <a:r>
            <a:rPr lang="en-US" sz="1600" dirty="0" err="1">
              <a:solidFill>
                <a:schemeClr val="tx1"/>
              </a:solidFill>
            </a:rPr>
            <a:t>nơi</a:t>
          </a:r>
          <a:r>
            <a:rPr lang="en-US" sz="1600" dirty="0">
              <a:solidFill>
                <a:schemeClr val="tx1"/>
              </a:solidFill>
            </a:rPr>
            <a:t> </a:t>
          </a:r>
          <a:r>
            <a:rPr lang="en-US" sz="1600" dirty="0" err="1">
              <a:solidFill>
                <a:schemeClr val="tx1"/>
              </a:solidFill>
            </a:rPr>
            <a:t>mình</a:t>
          </a:r>
          <a:r>
            <a:rPr lang="en-US" sz="1600" dirty="0">
              <a:solidFill>
                <a:schemeClr val="tx1"/>
              </a:solidFill>
            </a:rPr>
            <a:t> </a:t>
          </a:r>
          <a:r>
            <a:rPr lang="en-US" sz="1600" dirty="0" err="1">
              <a:solidFill>
                <a:schemeClr val="tx1"/>
              </a:solidFill>
            </a:rPr>
            <a:t>cư</a:t>
          </a:r>
          <a:r>
            <a:rPr lang="en-US" sz="1600" dirty="0">
              <a:solidFill>
                <a:schemeClr val="tx1"/>
              </a:solidFill>
            </a:rPr>
            <a:t> </a:t>
          </a:r>
          <a:r>
            <a:rPr lang="en-US" sz="1600" dirty="0" err="1">
              <a:solidFill>
                <a:schemeClr val="tx1"/>
              </a:solidFill>
            </a:rPr>
            <a:t>trú</a:t>
          </a:r>
          <a:endParaRPr lang="en-US" sz="1600" dirty="0">
            <a:solidFill>
              <a:schemeClr val="tx1"/>
            </a:solidFill>
          </a:endParaRPr>
        </a:p>
      </dgm:t>
    </dgm:pt>
    <dgm:pt modelId="{23E095CB-E808-48FB-B200-CB7779A82F0F}" type="parTrans" cxnId="{58E41AA1-08BD-453F-AD32-042DFA11B30B}">
      <dgm:prSet/>
      <dgm:spPr/>
      <dgm:t>
        <a:bodyPr/>
        <a:lstStyle/>
        <a:p>
          <a:endParaRPr lang="en-US"/>
        </a:p>
      </dgm:t>
    </dgm:pt>
    <dgm:pt modelId="{B07323A8-1958-4CC0-B00A-E20CB90989CA}" type="sibTrans" cxnId="{58E41AA1-08BD-453F-AD32-042DFA11B30B}">
      <dgm:prSet/>
      <dgm:spPr/>
      <dgm:t>
        <a:bodyPr/>
        <a:lstStyle/>
        <a:p>
          <a:endParaRPr lang="en-US"/>
        </a:p>
      </dgm:t>
    </dgm:pt>
    <dgm:pt modelId="{8711EB4B-C280-4F6A-8583-BB744D2E8B55}">
      <dgm:prSet phldrT="[Text]"/>
      <dgm:spPr/>
      <dgm:t>
        <a:bodyPr/>
        <a:lstStyle/>
        <a:p>
          <a:r>
            <a:rPr lang="en-US" dirty="0" err="1">
              <a:solidFill>
                <a:schemeClr val="tx1"/>
              </a:solidFill>
            </a:rPr>
            <a:t>Thực</a:t>
          </a:r>
          <a:r>
            <a:rPr lang="en-US" dirty="0">
              <a:solidFill>
                <a:schemeClr val="tx1"/>
              </a:solidFill>
            </a:rPr>
            <a:t> </a:t>
          </a:r>
          <a:r>
            <a:rPr lang="en-US" dirty="0" err="1">
              <a:solidFill>
                <a:schemeClr val="tx1"/>
              </a:solidFill>
            </a:rPr>
            <a:t>hiện</a:t>
          </a:r>
          <a:r>
            <a:rPr lang="en-US" dirty="0">
              <a:solidFill>
                <a:schemeClr val="tx1"/>
              </a:solidFill>
            </a:rPr>
            <a:t> </a:t>
          </a:r>
          <a:r>
            <a:rPr lang="en-US" dirty="0" err="1">
              <a:solidFill>
                <a:schemeClr val="tx1"/>
              </a:solidFill>
            </a:rPr>
            <a:t>dân</a:t>
          </a:r>
          <a:r>
            <a:rPr lang="en-US" dirty="0">
              <a:solidFill>
                <a:schemeClr val="tx1"/>
              </a:solidFill>
            </a:rPr>
            <a:t> </a:t>
          </a:r>
          <a:r>
            <a:rPr lang="en-US" dirty="0" err="1">
              <a:solidFill>
                <a:schemeClr val="tx1"/>
              </a:solidFill>
            </a:rPr>
            <a:t>chủ</a:t>
          </a:r>
          <a:r>
            <a:rPr lang="en-US" dirty="0">
              <a:solidFill>
                <a:schemeClr val="tx1"/>
              </a:solidFill>
            </a:rPr>
            <a:t> ở </a:t>
          </a:r>
          <a:r>
            <a:rPr lang="en-US" dirty="0" err="1">
              <a:solidFill>
                <a:schemeClr val="tx1"/>
              </a:solidFill>
            </a:rPr>
            <a:t>cơ</a:t>
          </a:r>
          <a:r>
            <a:rPr lang="en-US" dirty="0">
              <a:solidFill>
                <a:schemeClr val="tx1"/>
              </a:solidFill>
            </a:rPr>
            <a:t> </a:t>
          </a:r>
          <a:r>
            <a:rPr lang="en-US" dirty="0" err="1">
              <a:solidFill>
                <a:schemeClr val="tx1"/>
              </a:solidFill>
            </a:rPr>
            <a:t>quan</a:t>
          </a:r>
          <a:r>
            <a:rPr lang="en-US" dirty="0">
              <a:solidFill>
                <a:schemeClr val="tx1"/>
              </a:solidFill>
            </a:rPr>
            <a:t>, </a:t>
          </a:r>
          <a:r>
            <a:rPr lang="en-US" dirty="0" err="1">
              <a:solidFill>
                <a:schemeClr val="tx1"/>
              </a:solidFill>
            </a:rPr>
            <a:t>đơn</a:t>
          </a:r>
          <a:r>
            <a:rPr lang="en-US" dirty="0">
              <a:solidFill>
                <a:schemeClr val="tx1"/>
              </a:solidFill>
            </a:rPr>
            <a:t> </a:t>
          </a:r>
          <a:r>
            <a:rPr lang="en-US" dirty="0" err="1">
              <a:solidFill>
                <a:schemeClr val="tx1"/>
              </a:solidFill>
            </a:rPr>
            <a:t>vị</a:t>
          </a:r>
          <a:r>
            <a:rPr lang="en-US" dirty="0">
              <a:solidFill>
                <a:schemeClr val="tx1"/>
              </a:solidFill>
            </a:rPr>
            <a:t> </a:t>
          </a:r>
          <a:r>
            <a:rPr lang="en-US" dirty="0" err="1">
              <a:solidFill>
                <a:schemeClr val="tx1"/>
              </a:solidFill>
            </a:rPr>
            <a:t>nơi</a:t>
          </a:r>
          <a:r>
            <a:rPr lang="en-US" dirty="0">
              <a:solidFill>
                <a:schemeClr val="tx1"/>
              </a:solidFill>
            </a:rPr>
            <a:t> </a:t>
          </a:r>
          <a:r>
            <a:rPr lang="en-US" dirty="0" err="1">
              <a:solidFill>
                <a:schemeClr val="tx1"/>
              </a:solidFill>
            </a:rPr>
            <a:t>mình</a:t>
          </a:r>
          <a:r>
            <a:rPr lang="en-US" dirty="0">
              <a:solidFill>
                <a:schemeClr val="tx1"/>
              </a:solidFill>
            </a:rPr>
            <a:t> </a:t>
          </a:r>
          <a:r>
            <a:rPr lang="en-US" dirty="0" err="1">
              <a:solidFill>
                <a:schemeClr val="tx1"/>
              </a:solidFill>
            </a:rPr>
            <a:t>công</a:t>
          </a:r>
          <a:r>
            <a:rPr lang="en-US" dirty="0">
              <a:solidFill>
                <a:schemeClr val="tx1"/>
              </a:solidFill>
            </a:rPr>
            <a:t> </a:t>
          </a:r>
          <a:r>
            <a:rPr lang="en-US" dirty="0" err="1">
              <a:solidFill>
                <a:schemeClr val="tx1"/>
              </a:solidFill>
            </a:rPr>
            <a:t>tác</a:t>
          </a:r>
          <a:endParaRPr lang="en-US" dirty="0">
            <a:solidFill>
              <a:schemeClr val="tx1"/>
            </a:solidFill>
          </a:endParaRPr>
        </a:p>
      </dgm:t>
    </dgm:pt>
    <dgm:pt modelId="{B6C05460-0B68-4955-AD4F-C4090111D7D9}" type="parTrans" cxnId="{2C5FE3B4-69C9-489B-AB7D-B8C0EDF6A4C8}">
      <dgm:prSet/>
      <dgm:spPr/>
      <dgm:t>
        <a:bodyPr/>
        <a:lstStyle/>
        <a:p>
          <a:endParaRPr lang="en-US"/>
        </a:p>
      </dgm:t>
    </dgm:pt>
    <dgm:pt modelId="{9B47D4D8-57D2-419F-A3C5-85E53E6CD763}" type="sibTrans" cxnId="{2C5FE3B4-69C9-489B-AB7D-B8C0EDF6A4C8}">
      <dgm:prSet/>
      <dgm:spPr/>
      <dgm:t>
        <a:bodyPr/>
        <a:lstStyle/>
        <a:p>
          <a:endParaRPr lang="en-US"/>
        </a:p>
      </dgm:t>
    </dgm:pt>
    <dgm:pt modelId="{8BEDEE3C-837D-411B-ACDC-B3EBF1F3E4A4}">
      <dgm:prSet phldrT="[Text]"/>
      <dgm:spPr/>
      <dgm:t>
        <a:bodyPr/>
        <a:lstStyle/>
        <a:p>
          <a:r>
            <a:rPr lang="en-US" dirty="0" err="1">
              <a:solidFill>
                <a:schemeClr val="tx1"/>
              </a:solidFill>
            </a:rPr>
            <a:t>Thực</a:t>
          </a:r>
          <a:r>
            <a:rPr lang="en-US" dirty="0">
              <a:solidFill>
                <a:schemeClr val="tx1"/>
              </a:solidFill>
            </a:rPr>
            <a:t> </a:t>
          </a:r>
          <a:r>
            <a:rPr lang="en-US" dirty="0" err="1">
              <a:solidFill>
                <a:schemeClr val="tx1"/>
              </a:solidFill>
            </a:rPr>
            <a:t>hiện</a:t>
          </a:r>
          <a:r>
            <a:rPr lang="en-US" dirty="0">
              <a:solidFill>
                <a:schemeClr val="tx1"/>
              </a:solidFill>
            </a:rPr>
            <a:t> </a:t>
          </a:r>
          <a:r>
            <a:rPr lang="en-US" dirty="0" err="1">
              <a:solidFill>
                <a:schemeClr val="tx1"/>
              </a:solidFill>
            </a:rPr>
            <a:t>dân</a:t>
          </a:r>
          <a:r>
            <a:rPr lang="en-US" dirty="0">
              <a:solidFill>
                <a:schemeClr val="tx1"/>
              </a:solidFill>
            </a:rPr>
            <a:t> </a:t>
          </a:r>
          <a:r>
            <a:rPr lang="en-US" dirty="0" err="1">
              <a:solidFill>
                <a:schemeClr val="tx1"/>
              </a:solidFill>
            </a:rPr>
            <a:t>chủ</a:t>
          </a:r>
          <a:r>
            <a:rPr lang="en-US" dirty="0">
              <a:solidFill>
                <a:schemeClr val="tx1"/>
              </a:solidFill>
            </a:rPr>
            <a:t> ở  </a:t>
          </a:r>
          <a:r>
            <a:rPr lang="en-US" dirty="0" err="1">
              <a:solidFill>
                <a:schemeClr val="tx1"/>
              </a:solidFill>
            </a:rPr>
            <a:t>tổ</a:t>
          </a:r>
          <a:r>
            <a:rPr lang="en-US" dirty="0">
              <a:solidFill>
                <a:schemeClr val="tx1"/>
              </a:solidFill>
            </a:rPr>
            <a:t> </a:t>
          </a:r>
          <a:r>
            <a:rPr lang="en-US" dirty="0" err="1">
              <a:solidFill>
                <a:schemeClr val="tx1"/>
              </a:solidFill>
            </a:rPr>
            <a:t>chức</a:t>
          </a:r>
          <a:r>
            <a:rPr lang="en-US" dirty="0">
              <a:solidFill>
                <a:schemeClr val="tx1"/>
              </a:solidFill>
            </a:rPr>
            <a:t> </a:t>
          </a:r>
          <a:r>
            <a:rPr lang="en-US" dirty="0" err="1">
              <a:solidFill>
                <a:schemeClr val="tx1"/>
              </a:solidFill>
            </a:rPr>
            <a:t>có</a:t>
          </a:r>
          <a:r>
            <a:rPr lang="en-US" dirty="0">
              <a:solidFill>
                <a:schemeClr val="tx1"/>
              </a:solidFill>
            </a:rPr>
            <a:t> </a:t>
          </a:r>
          <a:r>
            <a:rPr lang="en-US" dirty="0" err="1">
              <a:solidFill>
                <a:schemeClr val="tx1"/>
              </a:solidFill>
            </a:rPr>
            <a:t>sử</a:t>
          </a:r>
          <a:r>
            <a:rPr lang="en-US" dirty="0">
              <a:solidFill>
                <a:schemeClr val="tx1"/>
              </a:solidFill>
            </a:rPr>
            <a:t> </a:t>
          </a:r>
          <a:r>
            <a:rPr lang="en-US" dirty="0" err="1">
              <a:solidFill>
                <a:schemeClr val="tx1"/>
              </a:solidFill>
            </a:rPr>
            <a:t>dụng</a:t>
          </a:r>
          <a:r>
            <a:rPr lang="en-US" dirty="0">
              <a:solidFill>
                <a:schemeClr val="tx1"/>
              </a:solidFill>
            </a:rPr>
            <a:t> </a:t>
          </a:r>
          <a:r>
            <a:rPr lang="en-US" dirty="0" err="1">
              <a:solidFill>
                <a:schemeClr val="tx1"/>
              </a:solidFill>
            </a:rPr>
            <a:t>lao</a:t>
          </a:r>
          <a:r>
            <a:rPr lang="en-US" dirty="0">
              <a:solidFill>
                <a:schemeClr val="tx1"/>
              </a:solidFill>
            </a:rPr>
            <a:t> </a:t>
          </a:r>
          <a:r>
            <a:rPr lang="en-US" dirty="0" err="1">
              <a:solidFill>
                <a:schemeClr val="tx1"/>
              </a:solidFill>
            </a:rPr>
            <a:t>động</a:t>
          </a:r>
          <a:endParaRPr lang="en-US" dirty="0">
            <a:solidFill>
              <a:schemeClr val="tx1"/>
            </a:solidFill>
          </a:endParaRPr>
        </a:p>
      </dgm:t>
    </dgm:pt>
    <dgm:pt modelId="{69F01DAB-3C20-4F84-9440-FA70D50D4EEA}" type="parTrans" cxnId="{D594BD9D-EE81-44BF-AE58-C2AFA348280C}">
      <dgm:prSet/>
      <dgm:spPr/>
      <dgm:t>
        <a:bodyPr/>
        <a:lstStyle/>
        <a:p>
          <a:endParaRPr lang="en-US"/>
        </a:p>
      </dgm:t>
    </dgm:pt>
    <dgm:pt modelId="{1FC80F79-3866-4302-B468-85205B79460A}" type="sibTrans" cxnId="{D594BD9D-EE81-44BF-AE58-C2AFA348280C}">
      <dgm:prSet/>
      <dgm:spPr/>
      <dgm:t>
        <a:bodyPr/>
        <a:lstStyle/>
        <a:p>
          <a:endParaRPr lang="en-US"/>
        </a:p>
      </dgm:t>
    </dgm:pt>
    <dgm:pt modelId="{1BA852F5-4527-40E3-AA65-D03A5DE65BB3}" type="pres">
      <dgm:prSet presAssocID="{E45C1A50-DFB7-4742-B0D8-37FA81238031}" presName="linear" presStyleCnt="0">
        <dgm:presLayoutVars>
          <dgm:dir/>
          <dgm:animLvl val="lvl"/>
          <dgm:resizeHandles val="exact"/>
        </dgm:presLayoutVars>
      </dgm:prSet>
      <dgm:spPr/>
      <dgm:t>
        <a:bodyPr/>
        <a:lstStyle/>
        <a:p>
          <a:endParaRPr lang="en-US"/>
        </a:p>
      </dgm:t>
    </dgm:pt>
    <dgm:pt modelId="{4BE36BF5-A367-419F-A94D-867303C1E34E}" type="pres">
      <dgm:prSet presAssocID="{02820953-275B-40F5-9ABF-E4DA034C233F}" presName="parentLin" presStyleCnt="0"/>
      <dgm:spPr/>
    </dgm:pt>
    <dgm:pt modelId="{4DAA5E49-71E5-46D2-BE3A-8D250B7C8380}" type="pres">
      <dgm:prSet presAssocID="{02820953-275B-40F5-9ABF-E4DA034C233F}" presName="parentLeftMargin" presStyleLbl="node1" presStyleIdx="0" presStyleCnt="3"/>
      <dgm:spPr/>
      <dgm:t>
        <a:bodyPr/>
        <a:lstStyle/>
        <a:p>
          <a:endParaRPr lang="en-US"/>
        </a:p>
      </dgm:t>
    </dgm:pt>
    <dgm:pt modelId="{41311114-BC8B-4314-9AB2-AD139EE853CD}" type="pres">
      <dgm:prSet presAssocID="{02820953-275B-40F5-9ABF-E4DA034C233F}" presName="parentText" presStyleLbl="node1" presStyleIdx="0" presStyleCnt="3" custScaleX="112585">
        <dgm:presLayoutVars>
          <dgm:chMax val="0"/>
          <dgm:bulletEnabled val="1"/>
        </dgm:presLayoutVars>
      </dgm:prSet>
      <dgm:spPr/>
      <dgm:t>
        <a:bodyPr/>
        <a:lstStyle/>
        <a:p>
          <a:endParaRPr lang="en-US"/>
        </a:p>
      </dgm:t>
    </dgm:pt>
    <dgm:pt modelId="{32D9956C-4627-4016-AEFA-A869E6243CE7}" type="pres">
      <dgm:prSet presAssocID="{02820953-275B-40F5-9ABF-E4DA034C233F}" presName="negativeSpace" presStyleCnt="0"/>
      <dgm:spPr/>
    </dgm:pt>
    <dgm:pt modelId="{7011FED0-0834-41FA-819B-5F3685AEAEBA}" type="pres">
      <dgm:prSet presAssocID="{02820953-275B-40F5-9ABF-E4DA034C233F}" presName="childText" presStyleLbl="conFgAcc1" presStyleIdx="0" presStyleCnt="3" custScaleY="152483">
        <dgm:presLayoutVars>
          <dgm:bulletEnabled val="1"/>
        </dgm:presLayoutVars>
      </dgm:prSet>
      <dgm:spPr/>
    </dgm:pt>
    <dgm:pt modelId="{BCDCE21C-D865-48E8-9C48-17B027A92D3F}" type="pres">
      <dgm:prSet presAssocID="{B07323A8-1958-4CC0-B00A-E20CB90989CA}" presName="spaceBetweenRectangles" presStyleCnt="0"/>
      <dgm:spPr/>
    </dgm:pt>
    <dgm:pt modelId="{29919155-46C0-4F6F-9304-E30A190D882B}" type="pres">
      <dgm:prSet presAssocID="{8711EB4B-C280-4F6A-8583-BB744D2E8B55}" presName="parentLin" presStyleCnt="0"/>
      <dgm:spPr/>
    </dgm:pt>
    <dgm:pt modelId="{DAF3561E-392D-42D5-9FA3-54297A2A5F2F}" type="pres">
      <dgm:prSet presAssocID="{8711EB4B-C280-4F6A-8583-BB744D2E8B55}" presName="parentLeftMargin" presStyleLbl="node1" presStyleIdx="0" presStyleCnt="3"/>
      <dgm:spPr/>
      <dgm:t>
        <a:bodyPr/>
        <a:lstStyle/>
        <a:p>
          <a:endParaRPr lang="en-US"/>
        </a:p>
      </dgm:t>
    </dgm:pt>
    <dgm:pt modelId="{AB2079BC-9402-40A5-A919-EEB8874E8BF6}" type="pres">
      <dgm:prSet presAssocID="{8711EB4B-C280-4F6A-8583-BB744D2E8B55}" presName="parentText" presStyleLbl="node1" presStyleIdx="1" presStyleCnt="3" custScaleX="107728" custScaleY="112926" custLinFactNeighborX="21984" custLinFactNeighborY="-13281">
        <dgm:presLayoutVars>
          <dgm:chMax val="0"/>
          <dgm:bulletEnabled val="1"/>
        </dgm:presLayoutVars>
      </dgm:prSet>
      <dgm:spPr/>
      <dgm:t>
        <a:bodyPr/>
        <a:lstStyle/>
        <a:p>
          <a:endParaRPr lang="en-US"/>
        </a:p>
      </dgm:t>
    </dgm:pt>
    <dgm:pt modelId="{8F82D95C-D809-4B58-833B-16026C0113DC}" type="pres">
      <dgm:prSet presAssocID="{8711EB4B-C280-4F6A-8583-BB744D2E8B55}" presName="negativeSpace" presStyleCnt="0"/>
      <dgm:spPr/>
    </dgm:pt>
    <dgm:pt modelId="{A282B08F-50BD-4F93-8FC5-2D4EE304DFE6}" type="pres">
      <dgm:prSet presAssocID="{8711EB4B-C280-4F6A-8583-BB744D2E8B55}" presName="childText" presStyleLbl="conFgAcc1" presStyleIdx="1" presStyleCnt="3">
        <dgm:presLayoutVars>
          <dgm:bulletEnabled val="1"/>
        </dgm:presLayoutVars>
      </dgm:prSet>
      <dgm:spPr/>
    </dgm:pt>
    <dgm:pt modelId="{F5FD46C5-037E-458D-9D0B-073B71F43FEE}" type="pres">
      <dgm:prSet presAssocID="{9B47D4D8-57D2-419F-A3C5-85E53E6CD763}" presName="spaceBetweenRectangles" presStyleCnt="0"/>
      <dgm:spPr/>
    </dgm:pt>
    <dgm:pt modelId="{3C04BBE9-CCB5-4BD3-BEDA-B55FADC42AC8}" type="pres">
      <dgm:prSet presAssocID="{8BEDEE3C-837D-411B-ACDC-B3EBF1F3E4A4}" presName="parentLin" presStyleCnt="0"/>
      <dgm:spPr/>
    </dgm:pt>
    <dgm:pt modelId="{56C0FD97-4FAF-4F4E-9DDB-295501000B6A}" type="pres">
      <dgm:prSet presAssocID="{8BEDEE3C-837D-411B-ACDC-B3EBF1F3E4A4}" presName="parentLeftMargin" presStyleLbl="node1" presStyleIdx="1" presStyleCnt="3"/>
      <dgm:spPr/>
      <dgm:t>
        <a:bodyPr/>
        <a:lstStyle/>
        <a:p>
          <a:endParaRPr lang="en-US"/>
        </a:p>
      </dgm:t>
    </dgm:pt>
    <dgm:pt modelId="{0DC4C4ED-1BE7-4CFD-9CEE-BB27CDAD0B1E}" type="pres">
      <dgm:prSet presAssocID="{8BEDEE3C-837D-411B-ACDC-B3EBF1F3E4A4}" presName="parentText" presStyleLbl="node1" presStyleIdx="2" presStyleCnt="3" custScaleX="97390">
        <dgm:presLayoutVars>
          <dgm:chMax val="0"/>
          <dgm:bulletEnabled val="1"/>
        </dgm:presLayoutVars>
      </dgm:prSet>
      <dgm:spPr/>
      <dgm:t>
        <a:bodyPr/>
        <a:lstStyle/>
        <a:p>
          <a:endParaRPr lang="en-US"/>
        </a:p>
      </dgm:t>
    </dgm:pt>
    <dgm:pt modelId="{628B1885-FBE9-4054-8BBF-1EC8D13D7E68}" type="pres">
      <dgm:prSet presAssocID="{8BEDEE3C-837D-411B-ACDC-B3EBF1F3E4A4}" presName="negativeSpace" presStyleCnt="0"/>
      <dgm:spPr/>
    </dgm:pt>
    <dgm:pt modelId="{EF109F00-7051-4AF2-81D8-0CCBBC59A1C6}" type="pres">
      <dgm:prSet presAssocID="{8BEDEE3C-837D-411B-ACDC-B3EBF1F3E4A4}" presName="childText" presStyleLbl="conFgAcc1" presStyleIdx="2" presStyleCnt="3">
        <dgm:presLayoutVars>
          <dgm:bulletEnabled val="1"/>
        </dgm:presLayoutVars>
      </dgm:prSet>
      <dgm:spPr/>
    </dgm:pt>
  </dgm:ptLst>
  <dgm:cxnLst>
    <dgm:cxn modelId="{7E039565-0D25-4E1E-BD48-F5A7AA0B5C7B}" type="presOf" srcId="{8BEDEE3C-837D-411B-ACDC-B3EBF1F3E4A4}" destId="{0DC4C4ED-1BE7-4CFD-9CEE-BB27CDAD0B1E}" srcOrd="1" destOrd="0" presId="urn:microsoft.com/office/officeart/2005/8/layout/list1#1"/>
    <dgm:cxn modelId="{D594BD9D-EE81-44BF-AE58-C2AFA348280C}" srcId="{E45C1A50-DFB7-4742-B0D8-37FA81238031}" destId="{8BEDEE3C-837D-411B-ACDC-B3EBF1F3E4A4}" srcOrd="2" destOrd="0" parTransId="{69F01DAB-3C20-4F84-9440-FA70D50D4EEA}" sibTransId="{1FC80F79-3866-4302-B468-85205B79460A}"/>
    <dgm:cxn modelId="{388CB8CD-CECC-4824-AFFC-623FFFB1F5F7}" type="presOf" srcId="{02820953-275B-40F5-9ABF-E4DA034C233F}" destId="{41311114-BC8B-4314-9AB2-AD139EE853CD}" srcOrd="1" destOrd="0" presId="urn:microsoft.com/office/officeart/2005/8/layout/list1#1"/>
    <dgm:cxn modelId="{4592ECEE-A315-4C60-BA2A-884BD8C00F81}" type="presOf" srcId="{8BEDEE3C-837D-411B-ACDC-B3EBF1F3E4A4}" destId="{56C0FD97-4FAF-4F4E-9DDB-295501000B6A}" srcOrd="0" destOrd="0" presId="urn:microsoft.com/office/officeart/2005/8/layout/list1#1"/>
    <dgm:cxn modelId="{58E41AA1-08BD-453F-AD32-042DFA11B30B}" srcId="{E45C1A50-DFB7-4742-B0D8-37FA81238031}" destId="{02820953-275B-40F5-9ABF-E4DA034C233F}" srcOrd="0" destOrd="0" parTransId="{23E095CB-E808-48FB-B200-CB7779A82F0F}" sibTransId="{B07323A8-1958-4CC0-B00A-E20CB90989CA}"/>
    <dgm:cxn modelId="{2C5FE3B4-69C9-489B-AB7D-B8C0EDF6A4C8}" srcId="{E45C1A50-DFB7-4742-B0D8-37FA81238031}" destId="{8711EB4B-C280-4F6A-8583-BB744D2E8B55}" srcOrd="1" destOrd="0" parTransId="{B6C05460-0B68-4955-AD4F-C4090111D7D9}" sibTransId="{9B47D4D8-57D2-419F-A3C5-85E53E6CD763}"/>
    <dgm:cxn modelId="{CC999683-33E0-4C5C-B6AF-798DBED3151A}" type="presOf" srcId="{E45C1A50-DFB7-4742-B0D8-37FA81238031}" destId="{1BA852F5-4527-40E3-AA65-D03A5DE65BB3}" srcOrd="0" destOrd="0" presId="urn:microsoft.com/office/officeart/2005/8/layout/list1#1"/>
    <dgm:cxn modelId="{36A83175-D166-44B9-ACD3-498E9357B3A5}" type="presOf" srcId="{8711EB4B-C280-4F6A-8583-BB744D2E8B55}" destId="{DAF3561E-392D-42D5-9FA3-54297A2A5F2F}" srcOrd="0" destOrd="0" presId="urn:microsoft.com/office/officeart/2005/8/layout/list1#1"/>
    <dgm:cxn modelId="{129AA1B7-B7D1-417F-BAF0-06DB7F69C166}" type="presOf" srcId="{8711EB4B-C280-4F6A-8583-BB744D2E8B55}" destId="{AB2079BC-9402-40A5-A919-EEB8874E8BF6}" srcOrd="1" destOrd="0" presId="urn:microsoft.com/office/officeart/2005/8/layout/list1#1"/>
    <dgm:cxn modelId="{3C69E2DC-547A-4CDA-BB3D-AD1EF4D43316}" type="presOf" srcId="{02820953-275B-40F5-9ABF-E4DA034C233F}" destId="{4DAA5E49-71E5-46D2-BE3A-8D250B7C8380}" srcOrd="0" destOrd="0" presId="urn:microsoft.com/office/officeart/2005/8/layout/list1#1"/>
    <dgm:cxn modelId="{AE4AF325-97DF-44FB-8A6C-69735E268876}" type="presParOf" srcId="{1BA852F5-4527-40E3-AA65-D03A5DE65BB3}" destId="{4BE36BF5-A367-419F-A94D-867303C1E34E}" srcOrd="0" destOrd="0" presId="urn:microsoft.com/office/officeart/2005/8/layout/list1#1"/>
    <dgm:cxn modelId="{E4D0F0F6-FEBA-49C5-B948-E92F58CA8958}" type="presParOf" srcId="{4BE36BF5-A367-419F-A94D-867303C1E34E}" destId="{4DAA5E49-71E5-46D2-BE3A-8D250B7C8380}" srcOrd="0" destOrd="0" presId="urn:microsoft.com/office/officeart/2005/8/layout/list1#1"/>
    <dgm:cxn modelId="{4CCB6785-9EC6-4A27-843F-DCE7086B867F}" type="presParOf" srcId="{4BE36BF5-A367-419F-A94D-867303C1E34E}" destId="{41311114-BC8B-4314-9AB2-AD139EE853CD}" srcOrd="1" destOrd="0" presId="urn:microsoft.com/office/officeart/2005/8/layout/list1#1"/>
    <dgm:cxn modelId="{EA201F4B-7468-4330-B970-1107B3ABB3B6}" type="presParOf" srcId="{1BA852F5-4527-40E3-AA65-D03A5DE65BB3}" destId="{32D9956C-4627-4016-AEFA-A869E6243CE7}" srcOrd="1" destOrd="0" presId="urn:microsoft.com/office/officeart/2005/8/layout/list1#1"/>
    <dgm:cxn modelId="{88EB1C3B-217D-45DA-8749-54908EFC5DB1}" type="presParOf" srcId="{1BA852F5-4527-40E3-AA65-D03A5DE65BB3}" destId="{7011FED0-0834-41FA-819B-5F3685AEAEBA}" srcOrd="2" destOrd="0" presId="urn:microsoft.com/office/officeart/2005/8/layout/list1#1"/>
    <dgm:cxn modelId="{09D5BC64-CFF5-4C38-9E2E-E7C1DC786D3D}" type="presParOf" srcId="{1BA852F5-4527-40E3-AA65-D03A5DE65BB3}" destId="{BCDCE21C-D865-48E8-9C48-17B027A92D3F}" srcOrd="3" destOrd="0" presId="urn:microsoft.com/office/officeart/2005/8/layout/list1#1"/>
    <dgm:cxn modelId="{9959FAD5-5FEB-4117-9F56-FD9A6A249FAD}" type="presParOf" srcId="{1BA852F5-4527-40E3-AA65-D03A5DE65BB3}" destId="{29919155-46C0-4F6F-9304-E30A190D882B}" srcOrd="4" destOrd="0" presId="urn:microsoft.com/office/officeart/2005/8/layout/list1#1"/>
    <dgm:cxn modelId="{D57DADAE-3EC1-456F-BB1D-61F0A47466E5}" type="presParOf" srcId="{29919155-46C0-4F6F-9304-E30A190D882B}" destId="{DAF3561E-392D-42D5-9FA3-54297A2A5F2F}" srcOrd="0" destOrd="0" presId="urn:microsoft.com/office/officeart/2005/8/layout/list1#1"/>
    <dgm:cxn modelId="{1CFDEF2B-BEB3-4CE8-AF13-519A24922B8A}" type="presParOf" srcId="{29919155-46C0-4F6F-9304-E30A190D882B}" destId="{AB2079BC-9402-40A5-A919-EEB8874E8BF6}" srcOrd="1" destOrd="0" presId="urn:microsoft.com/office/officeart/2005/8/layout/list1#1"/>
    <dgm:cxn modelId="{59B0CCC1-41F0-402C-9EFB-A858C0D73FE4}" type="presParOf" srcId="{1BA852F5-4527-40E3-AA65-D03A5DE65BB3}" destId="{8F82D95C-D809-4B58-833B-16026C0113DC}" srcOrd="5" destOrd="0" presId="urn:microsoft.com/office/officeart/2005/8/layout/list1#1"/>
    <dgm:cxn modelId="{1A445463-D923-4B58-9083-A975DB9F8E37}" type="presParOf" srcId="{1BA852F5-4527-40E3-AA65-D03A5DE65BB3}" destId="{A282B08F-50BD-4F93-8FC5-2D4EE304DFE6}" srcOrd="6" destOrd="0" presId="urn:microsoft.com/office/officeart/2005/8/layout/list1#1"/>
    <dgm:cxn modelId="{B4D4E635-3EDC-4D28-8296-660D7B655117}" type="presParOf" srcId="{1BA852F5-4527-40E3-AA65-D03A5DE65BB3}" destId="{F5FD46C5-037E-458D-9D0B-073B71F43FEE}" srcOrd="7" destOrd="0" presId="urn:microsoft.com/office/officeart/2005/8/layout/list1#1"/>
    <dgm:cxn modelId="{4C77E5CC-DEB5-4613-8C48-E79716191520}" type="presParOf" srcId="{1BA852F5-4527-40E3-AA65-D03A5DE65BB3}" destId="{3C04BBE9-CCB5-4BD3-BEDA-B55FADC42AC8}" srcOrd="8" destOrd="0" presId="urn:microsoft.com/office/officeart/2005/8/layout/list1#1"/>
    <dgm:cxn modelId="{281CEC66-1F29-475C-882A-0879341F2E50}" type="presParOf" srcId="{3C04BBE9-CCB5-4BD3-BEDA-B55FADC42AC8}" destId="{56C0FD97-4FAF-4F4E-9DDB-295501000B6A}" srcOrd="0" destOrd="0" presId="urn:microsoft.com/office/officeart/2005/8/layout/list1#1"/>
    <dgm:cxn modelId="{83E71A7B-3C3C-4257-8F50-DB297DA3FB7D}" type="presParOf" srcId="{3C04BBE9-CCB5-4BD3-BEDA-B55FADC42AC8}" destId="{0DC4C4ED-1BE7-4CFD-9CEE-BB27CDAD0B1E}" srcOrd="1" destOrd="0" presId="urn:microsoft.com/office/officeart/2005/8/layout/list1#1"/>
    <dgm:cxn modelId="{AB4F3335-2E59-4689-BA0B-580DEDE9DCB0}" type="presParOf" srcId="{1BA852F5-4527-40E3-AA65-D03A5DE65BB3}" destId="{628B1885-FBE9-4054-8BBF-1EC8D13D7E68}" srcOrd="9" destOrd="0" presId="urn:microsoft.com/office/officeart/2005/8/layout/list1#1"/>
    <dgm:cxn modelId="{62784EC5-4980-46C2-A4A6-51C64A4DFC46}" type="presParOf" srcId="{1BA852F5-4527-40E3-AA65-D03A5DE65BB3}" destId="{EF109F00-7051-4AF2-81D8-0CCBBC59A1C6}" srcOrd="10" destOrd="0" presId="urn:microsoft.com/office/officeart/2005/8/layout/lis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6A929C4-6A0B-4454-86D2-735617DCEE6E}" type="doc">
      <dgm:prSet loTypeId="urn:microsoft.com/office/officeart/2005/8/layout/hList6" loCatId="list" qsTypeId="urn:microsoft.com/office/officeart/2005/8/quickstyle/simple1#24" qsCatId="simple" csTypeId="urn:microsoft.com/office/officeart/2005/8/colors/colorful1#19" csCatId="colorful" phldr="1"/>
      <dgm:spPr/>
      <dgm:t>
        <a:bodyPr/>
        <a:lstStyle/>
        <a:p>
          <a:endParaRPr lang="en-US"/>
        </a:p>
      </dgm:t>
    </dgm:pt>
    <dgm:pt modelId="{734CB718-B346-4348-ADE0-F3ACD247EF7D}">
      <dgm:prSet phldrT="[Text]"/>
      <dgm:spPr/>
      <dgm:t>
        <a:bodyPr/>
        <a:lstStyle/>
        <a:p>
          <a:r>
            <a:rPr lang="en-US" dirty="0" err="1" smtClean="0">
              <a:solidFill>
                <a:schemeClr val="tx1"/>
              </a:solidFill>
            </a:rPr>
            <a:t>Người</a:t>
          </a:r>
          <a:r>
            <a:rPr lang="en-US" dirty="0" smtClean="0">
              <a:solidFill>
                <a:schemeClr val="tx1"/>
              </a:solidFill>
            </a:rPr>
            <a:t> </a:t>
          </a:r>
          <a:r>
            <a:rPr lang="en-US" dirty="0" err="1" smtClean="0">
              <a:solidFill>
                <a:schemeClr val="tx1"/>
              </a:solidFill>
            </a:rPr>
            <a:t>chủ</a:t>
          </a:r>
          <a:r>
            <a:rPr lang="en-US" dirty="0" smtClean="0">
              <a:solidFill>
                <a:schemeClr val="tx1"/>
              </a:solidFill>
            </a:rPr>
            <a:t> </a:t>
          </a:r>
          <a:r>
            <a:rPr lang="en-US" dirty="0" err="1" smtClean="0">
              <a:solidFill>
                <a:schemeClr val="tx1"/>
              </a:solidFill>
            </a:rPr>
            <a:t>trì</a:t>
          </a:r>
          <a:r>
            <a:rPr lang="en-US" dirty="0" smtClean="0">
              <a:solidFill>
                <a:schemeClr val="tx1"/>
              </a:solidFill>
            </a:rPr>
            <a:t> </a:t>
          </a:r>
          <a:r>
            <a:rPr lang="en-US" dirty="0" err="1" smtClean="0">
              <a:solidFill>
                <a:schemeClr val="tx1"/>
              </a:solidFill>
            </a:rPr>
            <a:t>cuộc</a:t>
          </a:r>
          <a:r>
            <a:rPr lang="en-US" dirty="0" smtClean="0">
              <a:solidFill>
                <a:schemeClr val="tx1"/>
              </a:solidFill>
            </a:rPr>
            <a:t> </a:t>
          </a:r>
          <a:r>
            <a:rPr lang="en-US" dirty="0" err="1" smtClean="0">
              <a:solidFill>
                <a:schemeClr val="tx1"/>
              </a:solidFill>
            </a:rPr>
            <a:t>họp</a:t>
          </a:r>
          <a:r>
            <a:rPr lang="en-US" dirty="0" smtClean="0">
              <a:solidFill>
                <a:schemeClr val="tx1"/>
              </a:solidFill>
            </a:rPr>
            <a:t> (</a:t>
          </a:r>
          <a:r>
            <a:rPr lang="en-US" dirty="0" err="1" smtClean="0">
              <a:solidFill>
                <a:schemeClr val="tx1"/>
              </a:solidFill>
            </a:rPr>
            <a:t>tuyên</a:t>
          </a:r>
          <a:r>
            <a:rPr lang="en-US" dirty="0" smtClean="0">
              <a:solidFill>
                <a:schemeClr val="tx1"/>
              </a:solidFill>
            </a:rPr>
            <a:t> </a:t>
          </a:r>
          <a:r>
            <a:rPr lang="en-US" dirty="0" err="1" smtClean="0">
              <a:solidFill>
                <a:schemeClr val="tx1"/>
              </a:solidFill>
            </a:rPr>
            <a:t>bố</a:t>
          </a:r>
          <a:r>
            <a:rPr lang="en-US" dirty="0" smtClean="0">
              <a:solidFill>
                <a:schemeClr val="tx1"/>
              </a:solidFill>
            </a:rPr>
            <a:t> </a:t>
          </a:r>
          <a:r>
            <a:rPr lang="en-US" dirty="0" err="1" smtClean="0">
              <a:solidFill>
                <a:schemeClr val="tx1"/>
              </a:solidFill>
            </a:rPr>
            <a:t>lý</a:t>
          </a:r>
          <a:r>
            <a:rPr lang="en-US" dirty="0" smtClean="0">
              <a:solidFill>
                <a:schemeClr val="tx1"/>
              </a:solidFill>
            </a:rPr>
            <a:t> do, </a:t>
          </a:r>
          <a:r>
            <a:rPr lang="en-US" dirty="0" err="1" smtClean="0">
              <a:solidFill>
                <a:schemeClr val="tx1"/>
              </a:solidFill>
            </a:rPr>
            <a:t>giới</a:t>
          </a:r>
          <a:r>
            <a:rPr lang="en-US" dirty="0" smtClean="0">
              <a:solidFill>
                <a:schemeClr val="tx1"/>
              </a:solidFill>
            </a:rPr>
            <a:t> </a:t>
          </a:r>
          <a:r>
            <a:rPr lang="en-US" dirty="0" err="1" smtClean="0">
              <a:solidFill>
                <a:schemeClr val="tx1"/>
              </a:solidFill>
            </a:rPr>
            <a:t>thiệu</a:t>
          </a:r>
          <a:r>
            <a:rPr lang="en-US" dirty="0" smtClean="0">
              <a:solidFill>
                <a:schemeClr val="tx1"/>
              </a:solidFill>
            </a:rPr>
            <a:t> </a:t>
          </a:r>
          <a:r>
            <a:rPr lang="en-US" dirty="0" err="1" smtClean="0">
              <a:solidFill>
                <a:schemeClr val="tx1"/>
              </a:solidFill>
            </a:rPr>
            <a:t>đại</a:t>
          </a:r>
          <a:r>
            <a:rPr lang="en-US" dirty="0" smtClean="0">
              <a:solidFill>
                <a:schemeClr val="tx1"/>
              </a:solidFill>
            </a:rPr>
            <a:t> </a:t>
          </a:r>
          <a:r>
            <a:rPr lang="en-US" dirty="0" err="1" smtClean="0">
              <a:solidFill>
                <a:schemeClr val="tx1"/>
              </a:solidFill>
            </a:rPr>
            <a:t>biểu</a:t>
          </a:r>
          <a:r>
            <a:rPr lang="en-US" dirty="0" smtClean="0">
              <a:solidFill>
                <a:schemeClr val="tx1"/>
              </a:solidFill>
            </a:rPr>
            <a:t>; </a:t>
          </a:r>
          <a:r>
            <a:rPr lang="en-US" dirty="0" err="1" smtClean="0">
              <a:solidFill>
                <a:schemeClr val="tx1"/>
              </a:solidFill>
            </a:rPr>
            <a:t>thông</a:t>
          </a:r>
          <a:r>
            <a:rPr lang="en-US" dirty="0" smtClean="0">
              <a:solidFill>
                <a:schemeClr val="tx1"/>
              </a:solidFill>
            </a:rPr>
            <a:t> qua </a:t>
          </a:r>
          <a:r>
            <a:rPr lang="en-US" dirty="0" err="1" smtClean="0">
              <a:solidFill>
                <a:schemeClr val="tx1"/>
              </a:solidFill>
            </a:rPr>
            <a:t>chương</a:t>
          </a:r>
          <a:r>
            <a:rPr lang="en-US" dirty="0" smtClean="0">
              <a:solidFill>
                <a:schemeClr val="tx1"/>
              </a:solidFill>
            </a:rPr>
            <a:t> </a:t>
          </a:r>
          <a:r>
            <a:rPr lang="en-US" dirty="0" err="1" smtClean="0">
              <a:solidFill>
                <a:schemeClr val="tx1"/>
              </a:solidFill>
            </a:rPr>
            <a:t>trình</a:t>
          </a:r>
          <a:r>
            <a:rPr lang="en-US" dirty="0" smtClean="0">
              <a:solidFill>
                <a:schemeClr val="tx1"/>
              </a:solidFill>
            </a:rPr>
            <a:t> </a:t>
          </a:r>
          <a:r>
            <a:rPr lang="en-US" dirty="0" err="1" smtClean="0">
              <a:solidFill>
                <a:schemeClr val="tx1"/>
              </a:solidFill>
            </a:rPr>
            <a:t>cuộc</a:t>
          </a:r>
          <a:r>
            <a:rPr lang="en-US" dirty="0" smtClean="0">
              <a:solidFill>
                <a:schemeClr val="tx1"/>
              </a:solidFill>
            </a:rPr>
            <a:t> </a:t>
          </a:r>
          <a:r>
            <a:rPr lang="en-US" dirty="0" err="1" smtClean="0">
              <a:solidFill>
                <a:schemeClr val="tx1"/>
              </a:solidFill>
            </a:rPr>
            <a:t>họp</a:t>
          </a:r>
          <a:r>
            <a:rPr lang="en-US" dirty="0" smtClean="0">
              <a:solidFill>
                <a:schemeClr val="tx1"/>
              </a:solidFill>
            </a:rPr>
            <a:t>; </a:t>
          </a:r>
          <a:r>
            <a:rPr lang="en-US" dirty="0" err="1" smtClean="0">
              <a:solidFill>
                <a:schemeClr val="tx1"/>
              </a:solidFill>
            </a:rPr>
            <a:t>giới</a:t>
          </a:r>
          <a:r>
            <a:rPr lang="en-US" dirty="0" smtClean="0">
              <a:solidFill>
                <a:schemeClr val="tx1"/>
              </a:solidFill>
            </a:rPr>
            <a:t> </a:t>
          </a:r>
          <a:r>
            <a:rPr lang="en-US" dirty="0" err="1" smtClean="0">
              <a:solidFill>
                <a:schemeClr val="tx1"/>
              </a:solidFill>
            </a:rPr>
            <a:t>thiệu</a:t>
          </a:r>
          <a:r>
            <a:rPr lang="en-US" dirty="0" smtClean="0">
              <a:solidFill>
                <a:schemeClr val="tx1"/>
              </a:solidFill>
            </a:rPr>
            <a:t> </a:t>
          </a:r>
          <a:r>
            <a:rPr lang="en-US" dirty="0" err="1" smtClean="0">
              <a:solidFill>
                <a:schemeClr val="tx1"/>
              </a:solidFill>
            </a:rPr>
            <a:t>người</a:t>
          </a:r>
          <a:r>
            <a:rPr lang="en-US" dirty="0" smtClean="0">
              <a:solidFill>
                <a:schemeClr val="tx1"/>
              </a:solidFill>
            </a:rPr>
            <a:t> </a:t>
          </a:r>
          <a:r>
            <a:rPr lang="en-US" dirty="0" err="1" smtClean="0">
              <a:solidFill>
                <a:schemeClr val="tx1"/>
              </a:solidFill>
            </a:rPr>
            <a:t>để</a:t>
          </a:r>
          <a:r>
            <a:rPr lang="en-US" dirty="0" smtClean="0">
              <a:solidFill>
                <a:schemeClr val="tx1"/>
              </a:solidFill>
            </a:rPr>
            <a:t> </a:t>
          </a:r>
          <a:r>
            <a:rPr lang="en-US" dirty="0" err="1" smtClean="0">
              <a:solidFill>
                <a:schemeClr val="tx1"/>
              </a:solidFill>
            </a:rPr>
            <a:t>cuộc</a:t>
          </a:r>
          <a:r>
            <a:rPr lang="en-US" dirty="0" smtClean="0">
              <a:solidFill>
                <a:schemeClr val="tx1"/>
              </a:solidFill>
            </a:rPr>
            <a:t> </a:t>
          </a:r>
          <a:r>
            <a:rPr lang="en-US" dirty="0" err="1" smtClean="0">
              <a:solidFill>
                <a:schemeClr val="tx1"/>
              </a:solidFill>
            </a:rPr>
            <a:t>họp</a:t>
          </a:r>
          <a:r>
            <a:rPr lang="en-US" dirty="0" smtClean="0">
              <a:solidFill>
                <a:schemeClr val="tx1"/>
              </a:solidFill>
            </a:rPr>
            <a:t> </a:t>
          </a:r>
          <a:r>
            <a:rPr lang="en-US" dirty="0" err="1" smtClean="0">
              <a:solidFill>
                <a:schemeClr val="tx1"/>
              </a:solidFill>
            </a:rPr>
            <a:t>biểu</a:t>
          </a:r>
          <a:r>
            <a:rPr lang="en-US" dirty="0" smtClean="0">
              <a:solidFill>
                <a:schemeClr val="tx1"/>
              </a:solidFill>
            </a:rPr>
            <a:t> </a:t>
          </a:r>
          <a:r>
            <a:rPr lang="en-US" dirty="0" err="1" smtClean="0">
              <a:solidFill>
                <a:schemeClr val="tx1"/>
              </a:solidFill>
            </a:rPr>
            <a:t>quyết</a:t>
          </a:r>
          <a:r>
            <a:rPr lang="en-US" dirty="0" smtClean="0">
              <a:solidFill>
                <a:schemeClr val="tx1"/>
              </a:solidFill>
            </a:rPr>
            <a:t> </a:t>
          </a:r>
          <a:r>
            <a:rPr lang="en-US" dirty="0" err="1" smtClean="0">
              <a:solidFill>
                <a:schemeClr val="tx1"/>
              </a:solidFill>
            </a:rPr>
            <a:t>cử</a:t>
          </a:r>
          <a:r>
            <a:rPr lang="en-US" dirty="0" smtClean="0">
              <a:solidFill>
                <a:schemeClr val="tx1"/>
              </a:solidFill>
            </a:rPr>
            <a:t> </a:t>
          </a:r>
          <a:r>
            <a:rPr lang="en-US" dirty="0" err="1" smtClean="0">
              <a:solidFill>
                <a:schemeClr val="tx1"/>
              </a:solidFill>
            </a:rPr>
            <a:t>làm</a:t>
          </a:r>
          <a:r>
            <a:rPr lang="en-US" dirty="0" smtClean="0">
              <a:solidFill>
                <a:schemeClr val="tx1"/>
              </a:solidFill>
            </a:rPr>
            <a:t> </a:t>
          </a:r>
          <a:r>
            <a:rPr lang="en-US" dirty="0" err="1" smtClean="0">
              <a:solidFill>
                <a:schemeClr val="tx1"/>
              </a:solidFill>
            </a:rPr>
            <a:t>thư</a:t>
          </a:r>
          <a:r>
            <a:rPr lang="en-US" dirty="0" smtClean="0">
              <a:solidFill>
                <a:schemeClr val="tx1"/>
              </a:solidFill>
            </a:rPr>
            <a:t> </a:t>
          </a:r>
          <a:r>
            <a:rPr lang="en-US" dirty="0" err="1" smtClean="0">
              <a:solidFill>
                <a:schemeClr val="tx1"/>
              </a:solidFill>
            </a:rPr>
            <a:t>ký</a:t>
          </a:r>
          <a:r>
            <a:rPr lang="en-US" dirty="0" smtClean="0">
              <a:solidFill>
                <a:schemeClr val="tx1"/>
              </a:solidFill>
            </a:rPr>
            <a:t> </a:t>
          </a:r>
          <a:r>
            <a:rPr lang="en-US" dirty="0" err="1" smtClean="0">
              <a:solidFill>
                <a:schemeClr val="tx1"/>
              </a:solidFill>
            </a:rPr>
            <a:t>cuộc</a:t>
          </a:r>
          <a:r>
            <a:rPr lang="en-US" dirty="0" smtClean="0">
              <a:solidFill>
                <a:schemeClr val="tx1"/>
              </a:solidFill>
            </a:rPr>
            <a:t> </a:t>
          </a:r>
          <a:r>
            <a:rPr lang="en-US" dirty="0" err="1" smtClean="0">
              <a:solidFill>
                <a:schemeClr val="tx1"/>
              </a:solidFill>
            </a:rPr>
            <a:t>họp</a:t>
          </a:r>
          <a:r>
            <a:rPr lang="en-US" dirty="0" smtClean="0">
              <a:solidFill>
                <a:schemeClr val="tx1"/>
              </a:solidFill>
            </a:rPr>
            <a:t>) </a:t>
          </a:r>
          <a:endParaRPr lang="en-US" dirty="0">
            <a:solidFill>
              <a:schemeClr val="tx1"/>
            </a:solidFill>
          </a:endParaRPr>
        </a:p>
      </dgm:t>
    </dgm:pt>
    <dgm:pt modelId="{64CF22E1-339F-4307-9249-31A55D5B8459}" type="sibTrans" cxnId="{F8131D41-8B2E-4AF8-A420-204C32E9B0BF}">
      <dgm:prSet/>
      <dgm:spPr/>
      <dgm:t>
        <a:bodyPr/>
        <a:lstStyle/>
        <a:p>
          <a:endParaRPr lang="en-US"/>
        </a:p>
      </dgm:t>
    </dgm:pt>
    <dgm:pt modelId="{B982A3BE-9891-466E-90DB-AF3DAE7FCD3C}" type="parTrans" cxnId="{F8131D41-8B2E-4AF8-A420-204C32E9B0BF}">
      <dgm:prSet/>
      <dgm:spPr/>
      <dgm:t>
        <a:bodyPr/>
        <a:lstStyle/>
        <a:p>
          <a:endParaRPr lang="en-US"/>
        </a:p>
      </dgm:t>
    </dgm:pt>
    <dgm:pt modelId="{77795A8A-DFD2-4AA3-8D8D-102C46CAB0DC}">
      <dgm:prSet phldrT="[Text]"/>
      <dgm:spPr/>
      <dgm:t>
        <a:bodyPr/>
        <a:lstStyle/>
        <a:p>
          <a:r>
            <a:rPr lang="en-US" dirty="0" err="1" smtClean="0">
              <a:solidFill>
                <a:schemeClr val="tx1"/>
              </a:solidFill>
            </a:rPr>
            <a:t>Người</a:t>
          </a:r>
          <a:r>
            <a:rPr lang="en-US" dirty="0" smtClean="0">
              <a:solidFill>
                <a:schemeClr val="tx1"/>
              </a:solidFill>
            </a:rPr>
            <a:t> </a:t>
          </a:r>
          <a:r>
            <a:rPr lang="en-US" dirty="0" err="1" smtClean="0">
              <a:solidFill>
                <a:schemeClr val="tx1"/>
              </a:solidFill>
            </a:rPr>
            <a:t>tham</a:t>
          </a:r>
          <a:r>
            <a:rPr lang="en-US" dirty="0" smtClean="0">
              <a:solidFill>
                <a:schemeClr val="tx1"/>
              </a:solidFill>
            </a:rPr>
            <a:t> </a:t>
          </a:r>
          <a:r>
            <a:rPr lang="en-US" dirty="0" err="1" smtClean="0">
              <a:solidFill>
                <a:schemeClr val="tx1"/>
              </a:solidFill>
            </a:rPr>
            <a:t>dự</a:t>
          </a:r>
          <a:r>
            <a:rPr lang="en-US" dirty="0" smtClean="0">
              <a:solidFill>
                <a:schemeClr val="tx1"/>
              </a:solidFill>
            </a:rPr>
            <a:t> </a:t>
          </a:r>
          <a:r>
            <a:rPr lang="en-US" dirty="0" err="1" smtClean="0">
              <a:solidFill>
                <a:schemeClr val="tx1"/>
              </a:solidFill>
            </a:rPr>
            <a:t>cuộc</a:t>
          </a:r>
          <a:r>
            <a:rPr lang="en-US" dirty="0" smtClean="0">
              <a:solidFill>
                <a:schemeClr val="tx1"/>
              </a:solidFill>
            </a:rPr>
            <a:t> </a:t>
          </a:r>
          <a:r>
            <a:rPr lang="en-US" dirty="0" err="1" smtClean="0">
              <a:solidFill>
                <a:schemeClr val="tx1"/>
              </a:solidFill>
            </a:rPr>
            <a:t>họp</a:t>
          </a:r>
          <a:r>
            <a:rPr lang="en-US" dirty="0" smtClean="0">
              <a:solidFill>
                <a:schemeClr val="tx1"/>
              </a:solidFill>
            </a:rPr>
            <a:t> </a:t>
          </a:r>
          <a:r>
            <a:rPr lang="en-US" dirty="0" err="1" smtClean="0">
              <a:solidFill>
                <a:schemeClr val="tx1"/>
              </a:solidFill>
            </a:rPr>
            <a:t>thảo</a:t>
          </a:r>
          <a:r>
            <a:rPr lang="en-US" dirty="0" smtClean="0">
              <a:solidFill>
                <a:schemeClr val="tx1"/>
              </a:solidFill>
            </a:rPr>
            <a:t> </a:t>
          </a:r>
          <a:r>
            <a:rPr lang="en-US" dirty="0" err="1" smtClean="0">
              <a:solidFill>
                <a:schemeClr val="tx1"/>
              </a:solidFill>
            </a:rPr>
            <a:t>luận</a:t>
          </a:r>
          <a:endParaRPr lang="en-US" dirty="0">
            <a:solidFill>
              <a:schemeClr val="tx1"/>
            </a:solidFill>
          </a:endParaRPr>
        </a:p>
      </dgm:t>
    </dgm:pt>
    <dgm:pt modelId="{47209463-DF13-4ED3-8ED0-6658147E019B}" type="sibTrans" cxnId="{9E9D67C3-9261-462D-B7F9-278F8FCED13E}">
      <dgm:prSet/>
      <dgm:spPr/>
      <dgm:t>
        <a:bodyPr/>
        <a:lstStyle/>
        <a:p>
          <a:endParaRPr lang="en-US"/>
        </a:p>
      </dgm:t>
    </dgm:pt>
    <dgm:pt modelId="{B25713C5-A903-4D49-B762-B7CAEE36E7B3}" type="parTrans" cxnId="{9E9D67C3-9261-462D-B7F9-278F8FCED13E}">
      <dgm:prSet/>
      <dgm:spPr/>
      <dgm:t>
        <a:bodyPr/>
        <a:lstStyle/>
        <a:p>
          <a:endParaRPr lang="en-US"/>
        </a:p>
      </dgm:t>
    </dgm:pt>
    <dgm:pt modelId="{67BA7B99-61F0-4A6F-B1AD-A1C355DC666C}">
      <dgm:prSet phldrT="[Text]"/>
      <dgm:spPr/>
      <dgm:t>
        <a:bodyPr/>
        <a:lstStyle/>
        <a:p>
          <a:r>
            <a:rPr lang="en-US" dirty="0" err="1" smtClean="0">
              <a:solidFill>
                <a:schemeClr val="tx1"/>
              </a:solidFill>
            </a:rPr>
            <a:t>Biểu</a:t>
          </a:r>
          <a:r>
            <a:rPr lang="en-US" dirty="0" smtClean="0">
              <a:solidFill>
                <a:schemeClr val="tx1"/>
              </a:solidFill>
            </a:rPr>
            <a:t> </a:t>
          </a:r>
          <a:r>
            <a:rPr lang="en-US" dirty="0" err="1" smtClean="0">
              <a:solidFill>
                <a:schemeClr val="tx1"/>
              </a:solidFill>
            </a:rPr>
            <a:t>quyết</a:t>
          </a:r>
          <a:r>
            <a:rPr lang="en-US" dirty="0" smtClean="0">
              <a:solidFill>
                <a:schemeClr val="tx1"/>
              </a:solidFill>
            </a:rPr>
            <a:t> </a:t>
          </a:r>
          <a:r>
            <a:rPr lang="en-US" dirty="0" err="1" smtClean="0">
              <a:solidFill>
                <a:schemeClr val="tx1"/>
              </a:solidFill>
            </a:rPr>
            <a:t>đối</a:t>
          </a:r>
          <a:r>
            <a:rPr lang="en-US" dirty="0" smtClean="0">
              <a:solidFill>
                <a:schemeClr val="tx1"/>
              </a:solidFill>
            </a:rPr>
            <a:t> </a:t>
          </a:r>
          <a:r>
            <a:rPr lang="en-US" dirty="0" err="1" smtClean="0">
              <a:solidFill>
                <a:schemeClr val="tx1"/>
              </a:solidFill>
            </a:rPr>
            <a:t>với</a:t>
          </a:r>
          <a:r>
            <a:rPr lang="en-US" dirty="0" smtClean="0">
              <a:solidFill>
                <a:schemeClr val="tx1"/>
              </a:solidFill>
            </a:rPr>
            <a:t> </a:t>
          </a:r>
          <a:r>
            <a:rPr lang="en-US" dirty="0" err="1" smtClean="0">
              <a:solidFill>
                <a:schemeClr val="tx1"/>
              </a:solidFill>
            </a:rPr>
            <a:t>những</a:t>
          </a:r>
          <a:r>
            <a:rPr lang="en-US" dirty="0" smtClean="0">
              <a:solidFill>
                <a:schemeClr val="tx1"/>
              </a:solidFill>
            </a:rPr>
            <a:t> </a:t>
          </a:r>
          <a:r>
            <a:rPr lang="en-US" dirty="0" err="1" smtClean="0">
              <a:solidFill>
                <a:schemeClr val="tx1"/>
              </a:solidFill>
            </a:rPr>
            <a:t>nội</a:t>
          </a:r>
          <a:r>
            <a:rPr lang="en-US" dirty="0" smtClean="0">
              <a:solidFill>
                <a:schemeClr val="tx1"/>
              </a:solidFill>
            </a:rPr>
            <a:t> dung </a:t>
          </a:r>
          <a:r>
            <a:rPr lang="en-US" dirty="0" err="1" smtClean="0">
              <a:solidFill>
                <a:schemeClr val="tx1"/>
              </a:solidFill>
            </a:rPr>
            <a:t>đã</a:t>
          </a:r>
          <a:r>
            <a:rPr lang="en-US" dirty="0" smtClean="0">
              <a:solidFill>
                <a:schemeClr val="tx1"/>
              </a:solidFill>
            </a:rPr>
            <a:t> </a:t>
          </a:r>
          <a:r>
            <a:rPr lang="en-US" dirty="0" err="1" smtClean="0">
              <a:solidFill>
                <a:schemeClr val="tx1"/>
              </a:solidFill>
            </a:rPr>
            <a:t>được</a:t>
          </a:r>
          <a:r>
            <a:rPr lang="en-US" dirty="0" smtClean="0">
              <a:solidFill>
                <a:schemeClr val="tx1"/>
              </a:solidFill>
            </a:rPr>
            <a:t> </a:t>
          </a:r>
          <a:r>
            <a:rPr lang="en-US" dirty="0" err="1" smtClean="0">
              <a:solidFill>
                <a:schemeClr val="tx1"/>
              </a:solidFill>
            </a:rPr>
            <a:t>thảo</a:t>
          </a:r>
          <a:r>
            <a:rPr lang="en-US" dirty="0" smtClean="0">
              <a:solidFill>
                <a:schemeClr val="tx1"/>
              </a:solidFill>
            </a:rPr>
            <a:t> </a:t>
          </a:r>
          <a:r>
            <a:rPr lang="en-US" dirty="0" err="1" smtClean="0">
              <a:solidFill>
                <a:schemeClr val="tx1"/>
              </a:solidFill>
            </a:rPr>
            <a:t>luận</a:t>
          </a:r>
          <a:endParaRPr lang="en-US" dirty="0">
            <a:solidFill>
              <a:schemeClr val="tx1"/>
            </a:solidFill>
          </a:endParaRPr>
        </a:p>
      </dgm:t>
    </dgm:pt>
    <dgm:pt modelId="{D4F6A370-1006-4153-A588-6CDEB069AD68}" type="sibTrans" cxnId="{B77228E1-F94A-4867-969A-C29BAF1BC4E9}">
      <dgm:prSet/>
      <dgm:spPr/>
      <dgm:t>
        <a:bodyPr/>
        <a:lstStyle/>
        <a:p>
          <a:endParaRPr lang="en-US"/>
        </a:p>
      </dgm:t>
    </dgm:pt>
    <dgm:pt modelId="{C555C680-4EBC-4C35-97FA-A023CDB9B08D}" type="parTrans" cxnId="{B77228E1-F94A-4867-969A-C29BAF1BC4E9}">
      <dgm:prSet/>
      <dgm:spPr/>
      <dgm:t>
        <a:bodyPr/>
        <a:lstStyle/>
        <a:p>
          <a:endParaRPr lang="en-US"/>
        </a:p>
      </dgm:t>
    </dgm:pt>
    <dgm:pt modelId="{AFE88AC8-312F-4CDD-9253-EEAEC454A031}">
      <dgm:prSet phldrT="[Text]"/>
      <dgm:spPr/>
      <dgm:t>
        <a:bodyPr/>
        <a:lstStyle/>
        <a:p>
          <a:r>
            <a:rPr lang="en-US" dirty="0" err="1" smtClean="0">
              <a:solidFill>
                <a:schemeClr val="tx1"/>
              </a:solidFill>
            </a:rPr>
            <a:t>Người</a:t>
          </a:r>
          <a:r>
            <a:rPr lang="en-US" dirty="0" smtClean="0">
              <a:solidFill>
                <a:schemeClr val="tx1"/>
              </a:solidFill>
            </a:rPr>
            <a:t> </a:t>
          </a:r>
          <a:r>
            <a:rPr lang="en-US" dirty="0" err="1" smtClean="0">
              <a:solidFill>
                <a:schemeClr val="tx1"/>
              </a:solidFill>
            </a:rPr>
            <a:t>chủ</a:t>
          </a:r>
          <a:r>
            <a:rPr lang="en-US" dirty="0" smtClean="0">
              <a:solidFill>
                <a:schemeClr val="tx1"/>
              </a:solidFill>
            </a:rPr>
            <a:t> </a:t>
          </a:r>
          <a:r>
            <a:rPr lang="en-US" dirty="0" err="1" smtClean="0">
              <a:solidFill>
                <a:schemeClr val="tx1"/>
              </a:solidFill>
            </a:rPr>
            <a:t>trì</a:t>
          </a:r>
          <a:r>
            <a:rPr lang="en-US" dirty="0" smtClean="0">
              <a:solidFill>
                <a:schemeClr val="tx1"/>
              </a:solidFill>
            </a:rPr>
            <a:t> </a:t>
          </a:r>
          <a:r>
            <a:rPr lang="en-US" dirty="0" err="1" smtClean="0">
              <a:solidFill>
                <a:schemeClr val="tx1"/>
              </a:solidFill>
            </a:rPr>
            <a:t>cuộc</a:t>
          </a:r>
          <a:r>
            <a:rPr lang="en-US" dirty="0" smtClean="0">
              <a:solidFill>
                <a:schemeClr val="tx1"/>
              </a:solidFill>
            </a:rPr>
            <a:t> </a:t>
          </a:r>
          <a:r>
            <a:rPr lang="en-US" dirty="0" err="1" smtClean="0">
              <a:solidFill>
                <a:schemeClr val="tx1"/>
              </a:solidFill>
            </a:rPr>
            <a:t>họp</a:t>
          </a:r>
          <a:r>
            <a:rPr lang="en-US" dirty="0" smtClean="0">
              <a:solidFill>
                <a:schemeClr val="tx1"/>
              </a:solidFill>
            </a:rPr>
            <a:t> </a:t>
          </a:r>
          <a:r>
            <a:rPr lang="en-US" dirty="0" err="1" smtClean="0">
              <a:solidFill>
                <a:schemeClr val="tx1"/>
              </a:solidFill>
            </a:rPr>
            <a:t>công</a:t>
          </a:r>
          <a:r>
            <a:rPr lang="en-US" dirty="0" smtClean="0">
              <a:solidFill>
                <a:schemeClr val="tx1"/>
              </a:solidFill>
            </a:rPr>
            <a:t> </a:t>
          </a:r>
          <a:r>
            <a:rPr lang="en-US" dirty="0" err="1" smtClean="0">
              <a:solidFill>
                <a:schemeClr val="tx1"/>
              </a:solidFill>
            </a:rPr>
            <a:t>bố</a:t>
          </a:r>
          <a:r>
            <a:rPr lang="en-US" dirty="0" smtClean="0">
              <a:solidFill>
                <a:schemeClr val="tx1"/>
              </a:solidFill>
            </a:rPr>
            <a:t> </a:t>
          </a:r>
          <a:r>
            <a:rPr lang="en-US" dirty="0" err="1" smtClean="0">
              <a:solidFill>
                <a:schemeClr val="tx1"/>
              </a:solidFill>
            </a:rPr>
            <a:t>kết</a:t>
          </a:r>
          <a:r>
            <a:rPr lang="en-US" dirty="0" smtClean="0">
              <a:solidFill>
                <a:schemeClr val="tx1"/>
              </a:solidFill>
            </a:rPr>
            <a:t> </a:t>
          </a:r>
          <a:r>
            <a:rPr lang="en-US" dirty="0" err="1" smtClean="0">
              <a:solidFill>
                <a:schemeClr val="tx1"/>
              </a:solidFill>
            </a:rPr>
            <a:t>quả</a:t>
          </a:r>
          <a:r>
            <a:rPr lang="en-US" dirty="0" smtClean="0">
              <a:solidFill>
                <a:schemeClr val="tx1"/>
              </a:solidFill>
            </a:rPr>
            <a:t> </a:t>
          </a:r>
          <a:r>
            <a:rPr lang="en-US" dirty="0" err="1" smtClean="0">
              <a:solidFill>
                <a:schemeClr val="tx1"/>
              </a:solidFill>
            </a:rPr>
            <a:t>biểu</a:t>
          </a:r>
          <a:r>
            <a:rPr lang="en-US" dirty="0" smtClean="0">
              <a:solidFill>
                <a:schemeClr val="tx1"/>
              </a:solidFill>
            </a:rPr>
            <a:t> </a:t>
          </a:r>
          <a:r>
            <a:rPr lang="en-US" dirty="0" err="1" smtClean="0">
              <a:solidFill>
                <a:schemeClr val="tx1"/>
              </a:solidFill>
            </a:rPr>
            <a:t>quyết</a:t>
          </a:r>
          <a:r>
            <a:rPr lang="en-US" dirty="0" smtClean="0">
              <a:solidFill>
                <a:schemeClr val="tx1"/>
              </a:solidFill>
            </a:rPr>
            <a:t> </a:t>
          </a:r>
          <a:endParaRPr lang="en-US" dirty="0">
            <a:solidFill>
              <a:schemeClr val="tx1"/>
            </a:solidFill>
          </a:endParaRPr>
        </a:p>
      </dgm:t>
    </dgm:pt>
    <dgm:pt modelId="{7C831213-55E6-4C30-BD41-E2C109F0282D}" type="sibTrans" cxnId="{BA95FE1E-0E8A-416E-8B02-6481B38ACA7B}">
      <dgm:prSet/>
      <dgm:spPr/>
      <dgm:t>
        <a:bodyPr/>
        <a:lstStyle/>
        <a:p>
          <a:endParaRPr lang="en-US"/>
        </a:p>
      </dgm:t>
    </dgm:pt>
    <dgm:pt modelId="{E286180B-C918-40AD-8450-CD429B17CC09}" type="parTrans" cxnId="{BA95FE1E-0E8A-416E-8B02-6481B38ACA7B}">
      <dgm:prSet/>
      <dgm:spPr/>
      <dgm:t>
        <a:bodyPr/>
        <a:lstStyle/>
        <a:p>
          <a:endParaRPr lang="en-US"/>
        </a:p>
      </dgm:t>
    </dgm:pt>
    <dgm:pt modelId="{5DC1E0E8-750F-4D40-B264-82A7BFA7E88F}">
      <dgm:prSet phldrT="[Text]"/>
      <dgm:spPr/>
      <dgm:t>
        <a:bodyPr/>
        <a:lstStyle/>
        <a:p>
          <a:r>
            <a:rPr lang="en-US" dirty="0" err="1" smtClean="0">
              <a:solidFill>
                <a:schemeClr val="tx1"/>
              </a:solidFill>
            </a:rPr>
            <a:t>gửi</a:t>
          </a:r>
          <a:r>
            <a:rPr lang="en-US" dirty="0" smtClean="0">
              <a:solidFill>
                <a:schemeClr val="tx1"/>
              </a:solidFill>
            </a:rPr>
            <a:t> </a:t>
          </a:r>
          <a:r>
            <a:rPr lang="en-US" dirty="0" err="1" smtClean="0">
              <a:solidFill>
                <a:schemeClr val="tx1"/>
              </a:solidFill>
            </a:rPr>
            <a:t>đến</a:t>
          </a:r>
          <a:r>
            <a:rPr lang="en-US" dirty="0" smtClean="0">
              <a:solidFill>
                <a:schemeClr val="tx1"/>
              </a:solidFill>
            </a:rPr>
            <a:t> </a:t>
          </a:r>
          <a:r>
            <a:rPr lang="en-US" dirty="0" err="1" smtClean="0">
              <a:solidFill>
                <a:schemeClr val="tx1"/>
              </a:solidFill>
            </a:rPr>
            <a:t>Ủy</a:t>
          </a:r>
          <a:r>
            <a:rPr lang="en-US" dirty="0" smtClean="0">
              <a:solidFill>
                <a:schemeClr val="tx1"/>
              </a:solidFill>
            </a:rPr>
            <a:t> ban </a:t>
          </a:r>
          <a:r>
            <a:rPr lang="en-US" dirty="0" err="1" smtClean="0">
              <a:solidFill>
                <a:schemeClr val="tx1"/>
              </a:solidFill>
            </a:rPr>
            <a:t>nhân</a:t>
          </a:r>
          <a:r>
            <a:rPr lang="en-US" dirty="0" smtClean="0">
              <a:solidFill>
                <a:schemeClr val="tx1"/>
              </a:solidFill>
            </a:rPr>
            <a:t> </a:t>
          </a:r>
          <a:r>
            <a:rPr lang="en-US" dirty="0" err="1" smtClean="0">
              <a:solidFill>
                <a:schemeClr val="tx1"/>
              </a:solidFill>
            </a:rPr>
            <a:t>dân</a:t>
          </a:r>
          <a:r>
            <a:rPr lang="en-US" dirty="0" smtClean="0">
              <a:solidFill>
                <a:schemeClr val="tx1"/>
              </a:solidFill>
            </a:rPr>
            <a:t> </a:t>
          </a:r>
          <a:r>
            <a:rPr lang="en-US" dirty="0" err="1" smtClean="0">
              <a:solidFill>
                <a:schemeClr val="tx1"/>
              </a:solidFill>
            </a:rPr>
            <a:t>cấp</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Ủy</a:t>
          </a:r>
          <a:r>
            <a:rPr lang="en-US" dirty="0" smtClean="0">
              <a:solidFill>
                <a:schemeClr val="tx1"/>
              </a:solidFill>
            </a:rPr>
            <a:t> ban </a:t>
          </a:r>
          <a:r>
            <a:rPr lang="en-US" dirty="0" err="1" smtClean="0">
              <a:solidFill>
                <a:schemeClr val="tx1"/>
              </a:solidFill>
            </a:rPr>
            <a:t>Mặt</a:t>
          </a:r>
          <a:r>
            <a:rPr lang="en-US" dirty="0" smtClean="0">
              <a:solidFill>
                <a:schemeClr val="tx1"/>
              </a:solidFill>
            </a:rPr>
            <a:t> </a:t>
          </a:r>
          <a:r>
            <a:rPr lang="en-US" dirty="0" err="1" smtClean="0">
              <a:solidFill>
                <a:schemeClr val="tx1"/>
              </a:solidFill>
            </a:rPr>
            <a:t>trận</a:t>
          </a:r>
          <a:r>
            <a:rPr lang="en-US" dirty="0" smtClean="0">
              <a:solidFill>
                <a:schemeClr val="tx1"/>
              </a:solidFill>
            </a:rPr>
            <a:t> </a:t>
          </a:r>
          <a:r>
            <a:rPr lang="en-US" dirty="0" err="1" smtClean="0">
              <a:solidFill>
                <a:schemeClr val="tx1"/>
              </a:solidFill>
            </a:rPr>
            <a:t>Tổ</a:t>
          </a:r>
          <a:r>
            <a:rPr lang="en-US" dirty="0" smtClean="0">
              <a:solidFill>
                <a:schemeClr val="tx1"/>
              </a:solidFill>
            </a:rPr>
            <a:t> </a:t>
          </a:r>
          <a:r>
            <a:rPr lang="en-US" dirty="0" err="1" smtClean="0">
              <a:solidFill>
                <a:schemeClr val="tx1"/>
              </a:solidFill>
            </a:rPr>
            <a:t>quốc</a:t>
          </a:r>
          <a:r>
            <a:rPr lang="en-US" dirty="0" smtClean="0">
              <a:solidFill>
                <a:schemeClr val="tx1"/>
              </a:solidFill>
            </a:rPr>
            <a:t> </a:t>
          </a:r>
          <a:r>
            <a:rPr lang="en-US" dirty="0" err="1" smtClean="0">
              <a:solidFill>
                <a:schemeClr val="tx1"/>
              </a:solidFill>
            </a:rPr>
            <a:t>Việt</a:t>
          </a:r>
          <a:r>
            <a:rPr lang="en-US" dirty="0" smtClean="0">
              <a:solidFill>
                <a:schemeClr val="tx1"/>
              </a:solidFill>
            </a:rPr>
            <a:t> Nam </a:t>
          </a:r>
          <a:r>
            <a:rPr lang="en-US" dirty="0" err="1" smtClean="0">
              <a:solidFill>
                <a:schemeClr val="tx1"/>
              </a:solidFill>
            </a:rPr>
            <a:t>cấp</a:t>
          </a:r>
          <a:r>
            <a:rPr lang="en-US" dirty="0" smtClean="0">
              <a:solidFill>
                <a:schemeClr val="tx1"/>
              </a:solidFill>
            </a:rPr>
            <a:t> </a:t>
          </a:r>
          <a:r>
            <a:rPr lang="en-US" dirty="0" err="1" smtClean="0">
              <a:solidFill>
                <a:schemeClr val="tx1"/>
              </a:solidFill>
            </a:rPr>
            <a:t>xã</a:t>
          </a:r>
          <a:r>
            <a:rPr lang="en-US" dirty="0" smtClean="0">
              <a:solidFill>
                <a:schemeClr val="tx1"/>
              </a:solidFill>
            </a:rPr>
            <a:t> (</a:t>
          </a:r>
          <a:r>
            <a:rPr lang="en-US" dirty="0" err="1" smtClean="0">
              <a:solidFill>
                <a:schemeClr val="tx1"/>
              </a:solidFill>
            </a:rPr>
            <a:t>chậm</a:t>
          </a:r>
          <a:r>
            <a:rPr lang="en-US" dirty="0" smtClean="0">
              <a:solidFill>
                <a:schemeClr val="tx1"/>
              </a:solidFill>
            </a:rPr>
            <a:t> </a:t>
          </a:r>
          <a:r>
            <a:rPr lang="en-US" dirty="0" err="1" smtClean="0">
              <a:solidFill>
                <a:schemeClr val="tx1"/>
              </a:solidFill>
            </a:rPr>
            <a:t>nhất</a:t>
          </a:r>
          <a:r>
            <a:rPr lang="en-US" dirty="0" smtClean="0">
              <a:solidFill>
                <a:schemeClr val="tx1"/>
              </a:solidFill>
            </a:rPr>
            <a:t> 05 </a:t>
          </a:r>
          <a:r>
            <a:rPr lang="en-US" dirty="0" err="1" smtClean="0">
              <a:solidFill>
                <a:schemeClr val="tx1"/>
              </a:solidFill>
            </a:rPr>
            <a:t>ngày</a:t>
          </a:r>
          <a:r>
            <a:rPr lang="en-US" dirty="0" smtClean="0">
              <a:solidFill>
                <a:schemeClr val="tx1"/>
              </a:solidFill>
            </a:rPr>
            <a:t> )</a:t>
          </a:r>
          <a:endParaRPr lang="en-US" dirty="0">
            <a:solidFill>
              <a:schemeClr val="tx1"/>
            </a:solidFill>
          </a:endParaRPr>
        </a:p>
      </dgm:t>
    </dgm:pt>
    <dgm:pt modelId="{420FBEDA-8D6D-4248-BDF2-93A8644C8184}" type="parTrans" cxnId="{31A8DC64-24F0-409F-B6C6-08716B2A6014}">
      <dgm:prSet/>
      <dgm:spPr/>
      <dgm:t>
        <a:bodyPr/>
        <a:lstStyle/>
        <a:p>
          <a:endParaRPr lang="en-US"/>
        </a:p>
      </dgm:t>
    </dgm:pt>
    <dgm:pt modelId="{C2114400-F30D-4A77-A9A3-F7D428158347}" type="sibTrans" cxnId="{31A8DC64-24F0-409F-B6C6-08716B2A6014}">
      <dgm:prSet/>
      <dgm:spPr/>
      <dgm:t>
        <a:bodyPr/>
        <a:lstStyle/>
        <a:p>
          <a:endParaRPr lang="en-US"/>
        </a:p>
      </dgm:t>
    </dgm:pt>
    <dgm:pt modelId="{E07B4A0B-57F0-4C57-BC3E-81D9A2A899D6}" type="pres">
      <dgm:prSet presAssocID="{A6A929C4-6A0B-4454-86D2-735617DCEE6E}" presName="Name0" presStyleCnt="0">
        <dgm:presLayoutVars>
          <dgm:dir/>
          <dgm:resizeHandles val="exact"/>
        </dgm:presLayoutVars>
      </dgm:prSet>
      <dgm:spPr/>
      <dgm:t>
        <a:bodyPr/>
        <a:lstStyle/>
        <a:p>
          <a:endParaRPr lang="en-US"/>
        </a:p>
      </dgm:t>
    </dgm:pt>
    <dgm:pt modelId="{E37ADDE7-DB01-48BB-8BE6-2F144E24B598}" type="pres">
      <dgm:prSet presAssocID="{734CB718-B346-4348-ADE0-F3ACD247EF7D}" presName="node" presStyleLbl="node1" presStyleIdx="0" presStyleCnt="5">
        <dgm:presLayoutVars>
          <dgm:bulletEnabled val="1"/>
        </dgm:presLayoutVars>
      </dgm:prSet>
      <dgm:spPr/>
      <dgm:t>
        <a:bodyPr/>
        <a:lstStyle/>
        <a:p>
          <a:endParaRPr lang="en-US"/>
        </a:p>
      </dgm:t>
    </dgm:pt>
    <dgm:pt modelId="{F5C52C78-FC7A-48F8-9FD1-42676736CEBB}" type="pres">
      <dgm:prSet presAssocID="{64CF22E1-339F-4307-9249-31A55D5B8459}" presName="sibTrans" presStyleCnt="0"/>
      <dgm:spPr/>
    </dgm:pt>
    <dgm:pt modelId="{5AE4059C-7875-4A4E-BF61-B60C8DB51FEA}" type="pres">
      <dgm:prSet presAssocID="{77795A8A-DFD2-4AA3-8D8D-102C46CAB0DC}" presName="node" presStyleLbl="node1" presStyleIdx="1" presStyleCnt="5" custLinFactNeighborX="874" custLinFactNeighborY="-1332">
        <dgm:presLayoutVars>
          <dgm:bulletEnabled val="1"/>
        </dgm:presLayoutVars>
      </dgm:prSet>
      <dgm:spPr/>
      <dgm:t>
        <a:bodyPr/>
        <a:lstStyle/>
        <a:p>
          <a:endParaRPr lang="en-US"/>
        </a:p>
      </dgm:t>
    </dgm:pt>
    <dgm:pt modelId="{41003B7B-4814-41BF-983D-13330B68A94C}" type="pres">
      <dgm:prSet presAssocID="{47209463-DF13-4ED3-8ED0-6658147E019B}" presName="sibTrans" presStyleCnt="0"/>
      <dgm:spPr/>
    </dgm:pt>
    <dgm:pt modelId="{8260749B-326E-4E54-B45C-C77E8AF55569}" type="pres">
      <dgm:prSet presAssocID="{67BA7B99-61F0-4A6F-B1AD-A1C355DC666C}" presName="node" presStyleLbl="node1" presStyleIdx="2" presStyleCnt="5">
        <dgm:presLayoutVars>
          <dgm:bulletEnabled val="1"/>
        </dgm:presLayoutVars>
      </dgm:prSet>
      <dgm:spPr/>
      <dgm:t>
        <a:bodyPr/>
        <a:lstStyle/>
        <a:p>
          <a:endParaRPr lang="en-US"/>
        </a:p>
      </dgm:t>
    </dgm:pt>
    <dgm:pt modelId="{8520C64C-E33A-4A85-A962-7DD8CDEB2A65}" type="pres">
      <dgm:prSet presAssocID="{D4F6A370-1006-4153-A588-6CDEB069AD68}" presName="sibTrans" presStyleCnt="0"/>
      <dgm:spPr/>
    </dgm:pt>
    <dgm:pt modelId="{DDD31952-195A-4F98-8D1A-A786549D618A}" type="pres">
      <dgm:prSet presAssocID="{AFE88AC8-312F-4CDD-9253-EEAEC454A031}" presName="node" presStyleLbl="node1" presStyleIdx="3" presStyleCnt="5">
        <dgm:presLayoutVars>
          <dgm:bulletEnabled val="1"/>
        </dgm:presLayoutVars>
      </dgm:prSet>
      <dgm:spPr/>
      <dgm:t>
        <a:bodyPr/>
        <a:lstStyle/>
        <a:p>
          <a:endParaRPr lang="en-US"/>
        </a:p>
      </dgm:t>
    </dgm:pt>
    <dgm:pt modelId="{C4BF60B6-A3A9-4B2A-9D7A-9960EED05E22}" type="pres">
      <dgm:prSet presAssocID="{7C831213-55E6-4C30-BD41-E2C109F0282D}" presName="sibTrans" presStyleCnt="0"/>
      <dgm:spPr/>
    </dgm:pt>
    <dgm:pt modelId="{89A388F6-14F8-4F41-BEB7-A2F4D5AF80D7}" type="pres">
      <dgm:prSet presAssocID="{5DC1E0E8-750F-4D40-B264-82A7BFA7E88F}" presName="node" presStyleLbl="node1" presStyleIdx="4" presStyleCnt="5">
        <dgm:presLayoutVars>
          <dgm:bulletEnabled val="1"/>
        </dgm:presLayoutVars>
      </dgm:prSet>
      <dgm:spPr/>
      <dgm:t>
        <a:bodyPr/>
        <a:lstStyle/>
        <a:p>
          <a:endParaRPr lang="en-US"/>
        </a:p>
      </dgm:t>
    </dgm:pt>
  </dgm:ptLst>
  <dgm:cxnLst>
    <dgm:cxn modelId="{55841920-7305-4FB6-BD53-46978A6AC3C4}" type="presOf" srcId="{77795A8A-DFD2-4AA3-8D8D-102C46CAB0DC}" destId="{5AE4059C-7875-4A4E-BF61-B60C8DB51FEA}" srcOrd="0" destOrd="0" presId="urn:microsoft.com/office/officeart/2005/8/layout/hList6"/>
    <dgm:cxn modelId="{7371D21F-C4B4-4072-986A-21E5CDFB783C}" type="presOf" srcId="{A6A929C4-6A0B-4454-86D2-735617DCEE6E}" destId="{E07B4A0B-57F0-4C57-BC3E-81D9A2A899D6}" srcOrd="0" destOrd="0" presId="urn:microsoft.com/office/officeart/2005/8/layout/hList6"/>
    <dgm:cxn modelId="{2161D837-980D-4B0C-8FBF-C3CC87AA31D6}" type="presOf" srcId="{AFE88AC8-312F-4CDD-9253-EEAEC454A031}" destId="{DDD31952-195A-4F98-8D1A-A786549D618A}" srcOrd="0" destOrd="0" presId="urn:microsoft.com/office/officeart/2005/8/layout/hList6"/>
    <dgm:cxn modelId="{BA95FE1E-0E8A-416E-8B02-6481B38ACA7B}" srcId="{A6A929C4-6A0B-4454-86D2-735617DCEE6E}" destId="{AFE88AC8-312F-4CDD-9253-EEAEC454A031}" srcOrd="3" destOrd="0" parTransId="{E286180B-C918-40AD-8450-CD429B17CC09}" sibTransId="{7C831213-55E6-4C30-BD41-E2C109F0282D}"/>
    <dgm:cxn modelId="{1CECF09E-CDA0-4441-81D0-F501BB4C36DF}" type="presOf" srcId="{5DC1E0E8-750F-4D40-B264-82A7BFA7E88F}" destId="{89A388F6-14F8-4F41-BEB7-A2F4D5AF80D7}" srcOrd="0" destOrd="0" presId="urn:microsoft.com/office/officeart/2005/8/layout/hList6"/>
    <dgm:cxn modelId="{31A8DC64-24F0-409F-B6C6-08716B2A6014}" srcId="{A6A929C4-6A0B-4454-86D2-735617DCEE6E}" destId="{5DC1E0E8-750F-4D40-B264-82A7BFA7E88F}" srcOrd="4" destOrd="0" parTransId="{420FBEDA-8D6D-4248-BDF2-93A8644C8184}" sibTransId="{C2114400-F30D-4A77-A9A3-F7D428158347}"/>
    <dgm:cxn modelId="{F007DBFB-0B9B-46F2-803F-6B720ACA4D9A}" type="presOf" srcId="{67BA7B99-61F0-4A6F-B1AD-A1C355DC666C}" destId="{8260749B-326E-4E54-B45C-C77E8AF55569}" srcOrd="0" destOrd="0" presId="urn:microsoft.com/office/officeart/2005/8/layout/hList6"/>
    <dgm:cxn modelId="{F8131D41-8B2E-4AF8-A420-204C32E9B0BF}" srcId="{A6A929C4-6A0B-4454-86D2-735617DCEE6E}" destId="{734CB718-B346-4348-ADE0-F3ACD247EF7D}" srcOrd="0" destOrd="0" parTransId="{B982A3BE-9891-466E-90DB-AF3DAE7FCD3C}" sibTransId="{64CF22E1-339F-4307-9249-31A55D5B8459}"/>
    <dgm:cxn modelId="{39DB6096-EA36-429C-8E67-11CE33C3DFA9}" type="presOf" srcId="{734CB718-B346-4348-ADE0-F3ACD247EF7D}" destId="{E37ADDE7-DB01-48BB-8BE6-2F144E24B598}" srcOrd="0" destOrd="0" presId="urn:microsoft.com/office/officeart/2005/8/layout/hList6"/>
    <dgm:cxn modelId="{B77228E1-F94A-4867-969A-C29BAF1BC4E9}" srcId="{A6A929C4-6A0B-4454-86D2-735617DCEE6E}" destId="{67BA7B99-61F0-4A6F-B1AD-A1C355DC666C}" srcOrd="2" destOrd="0" parTransId="{C555C680-4EBC-4C35-97FA-A023CDB9B08D}" sibTransId="{D4F6A370-1006-4153-A588-6CDEB069AD68}"/>
    <dgm:cxn modelId="{9E9D67C3-9261-462D-B7F9-278F8FCED13E}" srcId="{A6A929C4-6A0B-4454-86D2-735617DCEE6E}" destId="{77795A8A-DFD2-4AA3-8D8D-102C46CAB0DC}" srcOrd="1" destOrd="0" parTransId="{B25713C5-A903-4D49-B762-B7CAEE36E7B3}" sibTransId="{47209463-DF13-4ED3-8ED0-6658147E019B}"/>
    <dgm:cxn modelId="{1302C029-E34F-49D6-BEEF-2E6C6221D181}" type="presParOf" srcId="{E07B4A0B-57F0-4C57-BC3E-81D9A2A899D6}" destId="{E37ADDE7-DB01-48BB-8BE6-2F144E24B598}" srcOrd="0" destOrd="0" presId="urn:microsoft.com/office/officeart/2005/8/layout/hList6"/>
    <dgm:cxn modelId="{052A11C1-5B2C-492C-95CB-788DAF77701D}" type="presParOf" srcId="{E07B4A0B-57F0-4C57-BC3E-81D9A2A899D6}" destId="{F5C52C78-FC7A-48F8-9FD1-42676736CEBB}" srcOrd="1" destOrd="0" presId="urn:microsoft.com/office/officeart/2005/8/layout/hList6"/>
    <dgm:cxn modelId="{CDB1DDD2-D37D-4C2D-A5E5-D383C433C764}" type="presParOf" srcId="{E07B4A0B-57F0-4C57-BC3E-81D9A2A899D6}" destId="{5AE4059C-7875-4A4E-BF61-B60C8DB51FEA}" srcOrd="2" destOrd="0" presId="urn:microsoft.com/office/officeart/2005/8/layout/hList6"/>
    <dgm:cxn modelId="{9C00B757-DC1A-40EE-9B5D-D4A2E42A5EF3}" type="presParOf" srcId="{E07B4A0B-57F0-4C57-BC3E-81D9A2A899D6}" destId="{41003B7B-4814-41BF-983D-13330B68A94C}" srcOrd="3" destOrd="0" presId="urn:microsoft.com/office/officeart/2005/8/layout/hList6"/>
    <dgm:cxn modelId="{2E19E06E-D203-41D7-ABCA-021F1277CF13}" type="presParOf" srcId="{E07B4A0B-57F0-4C57-BC3E-81D9A2A899D6}" destId="{8260749B-326E-4E54-B45C-C77E8AF55569}" srcOrd="4" destOrd="0" presId="urn:microsoft.com/office/officeart/2005/8/layout/hList6"/>
    <dgm:cxn modelId="{51BB5C75-6DDC-4AE2-BE6E-2079B6201FCB}" type="presParOf" srcId="{E07B4A0B-57F0-4C57-BC3E-81D9A2A899D6}" destId="{8520C64C-E33A-4A85-A962-7DD8CDEB2A65}" srcOrd="5" destOrd="0" presId="urn:microsoft.com/office/officeart/2005/8/layout/hList6"/>
    <dgm:cxn modelId="{7818802E-68E7-428E-B257-C72D4271EB36}" type="presParOf" srcId="{E07B4A0B-57F0-4C57-BC3E-81D9A2A899D6}" destId="{DDD31952-195A-4F98-8D1A-A786549D618A}" srcOrd="6" destOrd="0" presId="urn:microsoft.com/office/officeart/2005/8/layout/hList6"/>
    <dgm:cxn modelId="{6BC84C0B-8DE0-443F-8E09-A6835D53359B}" type="presParOf" srcId="{E07B4A0B-57F0-4C57-BC3E-81D9A2A899D6}" destId="{C4BF60B6-A3A9-4B2A-9D7A-9960EED05E22}" srcOrd="7" destOrd="0" presId="urn:microsoft.com/office/officeart/2005/8/layout/hList6"/>
    <dgm:cxn modelId="{B77D7302-47EC-45DC-83F8-BE126B983AEE}" type="presParOf" srcId="{E07B4A0B-57F0-4C57-BC3E-81D9A2A899D6}" destId="{89A388F6-14F8-4F41-BEB7-A2F4D5AF80D7}" srcOrd="8"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F082311-209E-4B0C-89D8-661A8734428E}" type="doc">
      <dgm:prSet loTypeId="urn:microsoft.com/office/officeart/2005/8/layout/cycle3#3" loCatId="cycle" qsTypeId="urn:microsoft.com/office/officeart/2005/8/quickstyle/simple1#26" qsCatId="simple" csTypeId="urn:microsoft.com/office/officeart/2005/8/colors/colorful1#21" csCatId="colorful" phldr="1"/>
      <dgm:spPr/>
      <dgm:t>
        <a:bodyPr/>
        <a:lstStyle/>
        <a:p>
          <a:endParaRPr lang="en-US"/>
        </a:p>
      </dgm:t>
    </dgm:pt>
    <dgm:pt modelId="{F75ABE83-5DCA-493B-8892-3F67DB591D25}">
      <dgm:prSet phldrT="[Text]" custT="1"/>
      <dgm:spPr/>
      <dgm:t>
        <a:bodyPr/>
        <a:lstStyle/>
        <a:p>
          <a:r>
            <a:rPr lang="en-GB" sz="2800" b="1" dirty="0">
              <a:solidFill>
                <a:schemeClr val="tx1"/>
              </a:solidFill>
            </a:rPr>
            <a:t>3. </a:t>
          </a:r>
          <a:r>
            <a:rPr lang="en-GB" sz="2800" b="1" dirty="0" err="1" smtClean="0">
              <a:solidFill>
                <a:schemeClr val="tx1"/>
              </a:solidFill>
            </a:rPr>
            <a:t>Tham</a:t>
          </a:r>
          <a:r>
            <a:rPr lang="en-GB" sz="2800" b="1" dirty="0" smtClean="0">
              <a:solidFill>
                <a:schemeClr val="tx1"/>
              </a:solidFill>
            </a:rPr>
            <a:t> </a:t>
          </a:r>
          <a:r>
            <a:rPr lang="en-GB" sz="2800" b="1" dirty="0" err="1">
              <a:solidFill>
                <a:schemeClr val="tx1"/>
              </a:solidFill>
            </a:rPr>
            <a:t>gia</a:t>
          </a:r>
          <a:r>
            <a:rPr lang="en-GB" sz="2800" b="1" dirty="0">
              <a:solidFill>
                <a:schemeClr val="tx1"/>
              </a:solidFill>
            </a:rPr>
            <a:t> ý </a:t>
          </a:r>
          <a:r>
            <a:rPr lang="en-GB" sz="2800" b="1" dirty="0" err="1">
              <a:solidFill>
                <a:schemeClr val="tx1"/>
              </a:solidFill>
            </a:rPr>
            <a:t>kiến</a:t>
          </a:r>
          <a:endParaRPr lang="en-US" sz="2800" dirty="0">
            <a:solidFill>
              <a:schemeClr val="tx1"/>
            </a:solidFill>
          </a:endParaRPr>
        </a:p>
      </dgm:t>
    </dgm:pt>
    <dgm:pt modelId="{84A26BD6-A17D-4CA3-BE2A-CC952148A7FA}" type="parTrans" cxnId="{60E591F0-5DE1-471A-A89C-B8234A5AA5FD}">
      <dgm:prSet/>
      <dgm:spPr/>
      <dgm:t>
        <a:bodyPr/>
        <a:lstStyle/>
        <a:p>
          <a:endParaRPr lang="en-US"/>
        </a:p>
      </dgm:t>
    </dgm:pt>
    <dgm:pt modelId="{A82F6F3A-58E3-403E-9B0C-40F6558579C5}" type="sibTrans" cxnId="{60E591F0-5DE1-471A-A89C-B8234A5AA5FD}">
      <dgm:prSet/>
      <dgm:spPr/>
      <dgm:t>
        <a:bodyPr/>
        <a:lstStyle/>
        <a:p>
          <a:endParaRPr lang="en-US">
            <a:solidFill>
              <a:schemeClr val="tx1"/>
            </a:solidFill>
          </a:endParaRPr>
        </a:p>
      </dgm:t>
    </dgm:pt>
    <dgm:pt modelId="{3A190A30-8088-404B-80CD-63E1570F45D3}">
      <dgm:prSet/>
      <dgm:spPr/>
      <dgm:t>
        <a:bodyPr/>
        <a:lstStyle/>
        <a:p>
          <a:r>
            <a:rPr lang="en-US" dirty="0">
              <a:solidFill>
                <a:schemeClr val="tx1"/>
              </a:solidFill>
            </a:rPr>
            <a:t>2. </a:t>
          </a:r>
          <a:r>
            <a:rPr lang="en-US" dirty="0" err="1">
              <a:solidFill>
                <a:schemeClr val="tx1"/>
              </a:solidFill>
            </a:rPr>
            <a:t>bàn</a:t>
          </a:r>
          <a:r>
            <a:rPr lang="en-US" dirty="0">
              <a:solidFill>
                <a:schemeClr val="tx1"/>
              </a:solidFill>
            </a:rPr>
            <a:t> </a:t>
          </a:r>
          <a:r>
            <a:rPr lang="en-US" dirty="0" err="1">
              <a:solidFill>
                <a:schemeClr val="tx1"/>
              </a:solidFill>
            </a:rPr>
            <a:t>và</a:t>
          </a:r>
          <a:r>
            <a:rPr lang="en-US" dirty="0">
              <a:solidFill>
                <a:schemeClr val="tx1"/>
              </a:solidFill>
            </a:rPr>
            <a:t> </a:t>
          </a:r>
          <a:r>
            <a:rPr lang="en-US" dirty="0" err="1">
              <a:solidFill>
                <a:schemeClr val="tx1"/>
              </a:solidFill>
            </a:rPr>
            <a:t>quyết</a:t>
          </a:r>
          <a:r>
            <a:rPr lang="en-US" dirty="0">
              <a:solidFill>
                <a:schemeClr val="tx1"/>
              </a:solidFill>
            </a:rPr>
            <a:t> </a:t>
          </a:r>
          <a:r>
            <a:rPr lang="en-US" dirty="0" err="1">
              <a:solidFill>
                <a:schemeClr val="tx1"/>
              </a:solidFill>
            </a:rPr>
            <a:t>định</a:t>
          </a:r>
          <a:endParaRPr lang="en-US" dirty="0">
            <a:solidFill>
              <a:schemeClr val="tx1"/>
            </a:solidFill>
          </a:endParaRPr>
        </a:p>
      </dgm:t>
    </dgm:pt>
    <dgm:pt modelId="{C54CE7F3-6DE3-4193-B2AE-1699015E7597}" type="parTrans" cxnId="{2195A7C0-819F-4163-89EB-D33B44543CF9}">
      <dgm:prSet/>
      <dgm:spPr/>
      <dgm:t>
        <a:bodyPr/>
        <a:lstStyle/>
        <a:p>
          <a:endParaRPr lang="en-US"/>
        </a:p>
      </dgm:t>
    </dgm:pt>
    <dgm:pt modelId="{52C18B2F-0C18-454F-825B-FDA94643E842}" type="sibTrans" cxnId="{2195A7C0-819F-4163-89EB-D33B44543CF9}">
      <dgm:prSet/>
      <dgm:spPr/>
      <dgm:t>
        <a:bodyPr/>
        <a:lstStyle/>
        <a:p>
          <a:endParaRPr lang="en-US"/>
        </a:p>
      </dgm:t>
    </dgm:pt>
    <dgm:pt modelId="{2B8E23A0-8FB2-4616-8B61-FFBF201BE76B}">
      <dgm:prSet/>
      <dgm:spPr/>
      <dgm:t>
        <a:bodyPr/>
        <a:lstStyle/>
        <a:p>
          <a:r>
            <a:rPr lang="en-US" dirty="0">
              <a:solidFill>
                <a:schemeClr val="tx1"/>
              </a:solidFill>
            </a:rPr>
            <a:t>1. </a:t>
          </a:r>
          <a:r>
            <a:rPr lang="en-US" dirty="0" err="1">
              <a:solidFill>
                <a:schemeClr val="tx1"/>
              </a:solidFill>
            </a:rPr>
            <a:t>Công</a:t>
          </a:r>
          <a:r>
            <a:rPr lang="en-US" dirty="0">
              <a:solidFill>
                <a:schemeClr val="tx1"/>
              </a:solidFill>
            </a:rPr>
            <a:t> </a:t>
          </a:r>
          <a:r>
            <a:rPr lang="en-US" dirty="0" err="1">
              <a:solidFill>
                <a:schemeClr val="tx1"/>
              </a:solidFill>
            </a:rPr>
            <a:t>khai</a:t>
          </a:r>
          <a:r>
            <a:rPr lang="en-US" dirty="0">
              <a:solidFill>
                <a:schemeClr val="tx1"/>
              </a:solidFill>
            </a:rPr>
            <a:t> </a:t>
          </a:r>
          <a:r>
            <a:rPr lang="en-US" dirty="0" err="1">
              <a:solidFill>
                <a:schemeClr val="tx1"/>
              </a:solidFill>
            </a:rPr>
            <a:t>thông</a:t>
          </a:r>
          <a:r>
            <a:rPr lang="en-US" dirty="0">
              <a:solidFill>
                <a:schemeClr val="tx1"/>
              </a:solidFill>
            </a:rPr>
            <a:t> tin</a:t>
          </a:r>
        </a:p>
        <a:p>
          <a:endParaRPr lang="en-US" dirty="0">
            <a:solidFill>
              <a:schemeClr val="tx1"/>
            </a:solidFill>
          </a:endParaRPr>
        </a:p>
      </dgm:t>
    </dgm:pt>
    <dgm:pt modelId="{7F85ACCB-D800-4D52-BFAC-8932B63989E6}" type="parTrans" cxnId="{F333B94A-DBCA-4B46-89E2-58C0F467953B}">
      <dgm:prSet/>
      <dgm:spPr/>
      <dgm:t>
        <a:bodyPr/>
        <a:lstStyle/>
        <a:p>
          <a:endParaRPr lang="en-US"/>
        </a:p>
      </dgm:t>
    </dgm:pt>
    <dgm:pt modelId="{F3A14660-18D6-4BBC-B8EB-1DD2BAEABA8E}" type="sibTrans" cxnId="{F333B94A-DBCA-4B46-89E2-58C0F467953B}">
      <dgm:prSet/>
      <dgm:spPr/>
      <dgm:t>
        <a:bodyPr/>
        <a:lstStyle/>
        <a:p>
          <a:endParaRPr lang="en-US"/>
        </a:p>
      </dgm:t>
    </dgm:pt>
    <dgm:pt modelId="{988EADCD-41FB-4E59-BBB1-9CA8D04E74EA}">
      <dgm:prSet/>
      <dgm:spPr/>
      <dgm:t>
        <a:bodyPr/>
        <a:lstStyle/>
        <a:p>
          <a:r>
            <a:rPr lang="en-US" dirty="0">
              <a:solidFill>
                <a:schemeClr val="tx1"/>
              </a:solidFill>
            </a:rPr>
            <a:t>4. </a:t>
          </a:r>
          <a:r>
            <a:rPr lang="en-US" dirty="0" err="1">
              <a:solidFill>
                <a:schemeClr val="tx1"/>
              </a:solidFill>
            </a:rPr>
            <a:t>kiểm</a:t>
          </a:r>
          <a:r>
            <a:rPr lang="en-US" dirty="0">
              <a:solidFill>
                <a:schemeClr val="tx1"/>
              </a:solidFill>
            </a:rPr>
            <a:t> </a:t>
          </a:r>
          <a:r>
            <a:rPr lang="en-US" dirty="0" err="1">
              <a:solidFill>
                <a:schemeClr val="tx1"/>
              </a:solidFill>
            </a:rPr>
            <a:t>tra</a:t>
          </a:r>
          <a:r>
            <a:rPr lang="en-US" dirty="0">
              <a:solidFill>
                <a:schemeClr val="tx1"/>
              </a:solidFill>
            </a:rPr>
            <a:t> </a:t>
          </a:r>
          <a:r>
            <a:rPr lang="en-US" dirty="0" err="1">
              <a:solidFill>
                <a:schemeClr val="tx1"/>
              </a:solidFill>
            </a:rPr>
            <a:t>giám</a:t>
          </a:r>
          <a:r>
            <a:rPr lang="en-US" dirty="0">
              <a:solidFill>
                <a:schemeClr val="tx1"/>
              </a:solidFill>
            </a:rPr>
            <a:t> </a:t>
          </a:r>
          <a:r>
            <a:rPr lang="en-US" dirty="0" err="1">
              <a:solidFill>
                <a:schemeClr val="tx1"/>
              </a:solidFill>
            </a:rPr>
            <a:t>sát</a:t>
          </a:r>
          <a:endParaRPr lang="en-US" dirty="0">
            <a:solidFill>
              <a:schemeClr val="tx1"/>
            </a:solidFill>
          </a:endParaRPr>
        </a:p>
      </dgm:t>
    </dgm:pt>
    <dgm:pt modelId="{612068AF-B75D-4C79-A8BF-6442752D9D9D}" type="parTrans" cxnId="{C6D962A3-2F5C-4BAE-92CF-4A741551AC8E}">
      <dgm:prSet/>
      <dgm:spPr/>
      <dgm:t>
        <a:bodyPr/>
        <a:lstStyle/>
        <a:p>
          <a:endParaRPr lang="en-US"/>
        </a:p>
      </dgm:t>
    </dgm:pt>
    <dgm:pt modelId="{9714C1E4-257B-49CC-9A78-D673AF2A6362}" type="sibTrans" cxnId="{C6D962A3-2F5C-4BAE-92CF-4A741551AC8E}">
      <dgm:prSet/>
      <dgm:spPr/>
      <dgm:t>
        <a:bodyPr/>
        <a:lstStyle/>
        <a:p>
          <a:endParaRPr lang="en-US"/>
        </a:p>
      </dgm:t>
    </dgm:pt>
    <dgm:pt modelId="{F7762F85-95B3-4256-8949-2FDDDFE44FA5}" type="pres">
      <dgm:prSet presAssocID="{EF082311-209E-4B0C-89D8-661A8734428E}" presName="Name0" presStyleCnt="0">
        <dgm:presLayoutVars>
          <dgm:dir/>
          <dgm:resizeHandles val="exact"/>
        </dgm:presLayoutVars>
      </dgm:prSet>
      <dgm:spPr/>
      <dgm:t>
        <a:bodyPr/>
        <a:lstStyle/>
        <a:p>
          <a:endParaRPr lang="en-US"/>
        </a:p>
      </dgm:t>
    </dgm:pt>
    <dgm:pt modelId="{52EA9B91-92F1-437B-8172-05F638C7E9DC}" type="pres">
      <dgm:prSet presAssocID="{EF082311-209E-4B0C-89D8-661A8734428E}" presName="cycle" presStyleCnt="0"/>
      <dgm:spPr/>
    </dgm:pt>
    <dgm:pt modelId="{EBADC65A-1890-4965-8DF4-2E0CE511CC42}" type="pres">
      <dgm:prSet presAssocID="{F75ABE83-5DCA-493B-8892-3F67DB591D25}" presName="nodeFirstNode" presStyleLbl="node1" presStyleIdx="0" presStyleCnt="4" custScaleX="107552">
        <dgm:presLayoutVars>
          <dgm:bulletEnabled val="1"/>
        </dgm:presLayoutVars>
      </dgm:prSet>
      <dgm:spPr/>
      <dgm:t>
        <a:bodyPr/>
        <a:lstStyle/>
        <a:p>
          <a:endParaRPr lang="en-US"/>
        </a:p>
      </dgm:t>
    </dgm:pt>
    <dgm:pt modelId="{A2B9221D-1C26-4D9E-9514-353825204B15}" type="pres">
      <dgm:prSet presAssocID="{A82F6F3A-58E3-403E-9B0C-40F6558579C5}" presName="sibTransFirstNode" presStyleLbl="bgShp" presStyleIdx="0" presStyleCnt="1"/>
      <dgm:spPr/>
      <dgm:t>
        <a:bodyPr/>
        <a:lstStyle/>
        <a:p>
          <a:endParaRPr lang="en-US"/>
        </a:p>
      </dgm:t>
    </dgm:pt>
    <dgm:pt modelId="{D5A0139B-329D-4A59-A456-B9E35BBB29D6}" type="pres">
      <dgm:prSet presAssocID="{988EADCD-41FB-4E59-BBB1-9CA8D04E74EA}" presName="nodeFollowingNodes" presStyleLbl="node1" presStyleIdx="1" presStyleCnt="4" custScaleX="81453" custScaleY="49437">
        <dgm:presLayoutVars>
          <dgm:bulletEnabled val="1"/>
        </dgm:presLayoutVars>
      </dgm:prSet>
      <dgm:spPr/>
      <dgm:t>
        <a:bodyPr/>
        <a:lstStyle/>
        <a:p>
          <a:endParaRPr lang="en-US"/>
        </a:p>
      </dgm:t>
    </dgm:pt>
    <dgm:pt modelId="{03F40AD8-D4F6-44CB-A9B6-A78C19E8A2E5}" type="pres">
      <dgm:prSet presAssocID="{2B8E23A0-8FB2-4616-8B61-FFBF201BE76B}" presName="nodeFollowingNodes" presStyleLbl="node1" presStyleIdx="2" presStyleCnt="4" custScaleX="80561" custScaleY="63847">
        <dgm:presLayoutVars>
          <dgm:bulletEnabled val="1"/>
        </dgm:presLayoutVars>
      </dgm:prSet>
      <dgm:spPr/>
      <dgm:t>
        <a:bodyPr/>
        <a:lstStyle/>
        <a:p>
          <a:endParaRPr lang="en-US"/>
        </a:p>
      </dgm:t>
    </dgm:pt>
    <dgm:pt modelId="{9435F07D-0E32-45A5-8140-49B3F95B119E}" type="pres">
      <dgm:prSet presAssocID="{3A190A30-8088-404B-80CD-63E1570F45D3}" presName="nodeFollowingNodes" presStyleLbl="node1" presStyleIdx="3" presStyleCnt="4" custScaleX="79671" custScaleY="56223">
        <dgm:presLayoutVars>
          <dgm:bulletEnabled val="1"/>
        </dgm:presLayoutVars>
      </dgm:prSet>
      <dgm:spPr/>
      <dgm:t>
        <a:bodyPr/>
        <a:lstStyle/>
        <a:p>
          <a:endParaRPr lang="en-US"/>
        </a:p>
      </dgm:t>
    </dgm:pt>
  </dgm:ptLst>
  <dgm:cxnLst>
    <dgm:cxn modelId="{2195A7C0-819F-4163-89EB-D33B44543CF9}" srcId="{EF082311-209E-4B0C-89D8-661A8734428E}" destId="{3A190A30-8088-404B-80CD-63E1570F45D3}" srcOrd="3" destOrd="0" parTransId="{C54CE7F3-6DE3-4193-B2AE-1699015E7597}" sibTransId="{52C18B2F-0C18-454F-825B-FDA94643E842}"/>
    <dgm:cxn modelId="{1CEEA7D6-5E7C-43D3-8EBF-DD0EDFCBC254}" type="presOf" srcId="{3A190A30-8088-404B-80CD-63E1570F45D3}" destId="{9435F07D-0E32-45A5-8140-49B3F95B119E}" srcOrd="0" destOrd="0" presId="urn:microsoft.com/office/officeart/2005/8/layout/cycle3#3"/>
    <dgm:cxn modelId="{F333B94A-DBCA-4B46-89E2-58C0F467953B}" srcId="{EF082311-209E-4B0C-89D8-661A8734428E}" destId="{2B8E23A0-8FB2-4616-8B61-FFBF201BE76B}" srcOrd="2" destOrd="0" parTransId="{7F85ACCB-D800-4D52-BFAC-8932B63989E6}" sibTransId="{F3A14660-18D6-4BBC-B8EB-1DD2BAEABA8E}"/>
    <dgm:cxn modelId="{7047B437-9B4A-439C-9E97-3DE3AA06F971}" type="presOf" srcId="{A82F6F3A-58E3-403E-9B0C-40F6558579C5}" destId="{A2B9221D-1C26-4D9E-9514-353825204B15}" srcOrd="0" destOrd="0" presId="urn:microsoft.com/office/officeart/2005/8/layout/cycle3#3"/>
    <dgm:cxn modelId="{C6D962A3-2F5C-4BAE-92CF-4A741551AC8E}" srcId="{EF082311-209E-4B0C-89D8-661A8734428E}" destId="{988EADCD-41FB-4E59-BBB1-9CA8D04E74EA}" srcOrd="1" destOrd="0" parTransId="{612068AF-B75D-4C79-A8BF-6442752D9D9D}" sibTransId="{9714C1E4-257B-49CC-9A78-D673AF2A6362}"/>
    <dgm:cxn modelId="{867559C1-64CC-4BD5-9545-BC4799615E4D}" type="presOf" srcId="{988EADCD-41FB-4E59-BBB1-9CA8D04E74EA}" destId="{D5A0139B-329D-4A59-A456-B9E35BBB29D6}" srcOrd="0" destOrd="0" presId="urn:microsoft.com/office/officeart/2005/8/layout/cycle3#3"/>
    <dgm:cxn modelId="{F642F60E-80B2-4764-9006-4B85E6616378}" type="presOf" srcId="{2B8E23A0-8FB2-4616-8B61-FFBF201BE76B}" destId="{03F40AD8-D4F6-44CB-A9B6-A78C19E8A2E5}" srcOrd="0" destOrd="0" presId="urn:microsoft.com/office/officeart/2005/8/layout/cycle3#3"/>
    <dgm:cxn modelId="{7082689E-3356-4893-8EC0-D09BBC6608B7}" type="presOf" srcId="{EF082311-209E-4B0C-89D8-661A8734428E}" destId="{F7762F85-95B3-4256-8949-2FDDDFE44FA5}" srcOrd="0" destOrd="0" presId="urn:microsoft.com/office/officeart/2005/8/layout/cycle3#3"/>
    <dgm:cxn modelId="{60E591F0-5DE1-471A-A89C-B8234A5AA5FD}" srcId="{EF082311-209E-4B0C-89D8-661A8734428E}" destId="{F75ABE83-5DCA-493B-8892-3F67DB591D25}" srcOrd="0" destOrd="0" parTransId="{84A26BD6-A17D-4CA3-BE2A-CC952148A7FA}" sibTransId="{A82F6F3A-58E3-403E-9B0C-40F6558579C5}"/>
    <dgm:cxn modelId="{5417139E-57C8-47C7-A36A-3787FE332970}" type="presOf" srcId="{F75ABE83-5DCA-493B-8892-3F67DB591D25}" destId="{EBADC65A-1890-4965-8DF4-2E0CE511CC42}" srcOrd="0" destOrd="0" presId="urn:microsoft.com/office/officeart/2005/8/layout/cycle3#3"/>
    <dgm:cxn modelId="{4951EA88-3633-41C5-86AE-65EC37AA06BC}" type="presParOf" srcId="{F7762F85-95B3-4256-8949-2FDDDFE44FA5}" destId="{52EA9B91-92F1-437B-8172-05F638C7E9DC}" srcOrd="0" destOrd="0" presId="urn:microsoft.com/office/officeart/2005/8/layout/cycle3#3"/>
    <dgm:cxn modelId="{2EA16D29-3F92-4166-A027-CBB27C3D0C2F}" type="presParOf" srcId="{52EA9B91-92F1-437B-8172-05F638C7E9DC}" destId="{EBADC65A-1890-4965-8DF4-2E0CE511CC42}" srcOrd="0" destOrd="0" presId="urn:microsoft.com/office/officeart/2005/8/layout/cycle3#3"/>
    <dgm:cxn modelId="{2A865C06-21EE-4801-9107-94A6D62A5C51}" type="presParOf" srcId="{52EA9B91-92F1-437B-8172-05F638C7E9DC}" destId="{A2B9221D-1C26-4D9E-9514-353825204B15}" srcOrd="1" destOrd="0" presId="urn:microsoft.com/office/officeart/2005/8/layout/cycle3#3"/>
    <dgm:cxn modelId="{35BE629F-56DC-4C15-AB7A-CD2DD8091759}" type="presParOf" srcId="{52EA9B91-92F1-437B-8172-05F638C7E9DC}" destId="{D5A0139B-329D-4A59-A456-B9E35BBB29D6}" srcOrd="2" destOrd="0" presId="urn:microsoft.com/office/officeart/2005/8/layout/cycle3#3"/>
    <dgm:cxn modelId="{FEBA75AC-B42B-45C4-874C-03F5F2B9B55D}" type="presParOf" srcId="{52EA9B91-92F1-437B-8172-05F638C7E9DC}" destId="{03F40AD8-D4F6-44CB-A9B6-A78C19E8A2E5}" srcOrd="3" destOrd="0" presId="urn:microsoft.com/office/officeart/2005/8/layout/cycle3#3"/>
    <dgm:cxn modelId="{701B25DA-FA48-4F86-9365-81E7C6D0B98C}" type="presParOf" srcId="{52EA9B91-92F1-437B-8172-05F638C7E9DC}" destId="{9435F07D-0E32-45A5-8140-49B3F95B119E}" srcOrd="4" destOrd="0" presId="urn:microsoft.com/office/officeart/2005/8/layout/cycle3#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003C7A1-679B-418A-B4DC-98B8F8362352}" type="doc">
      <dgm:prSet loTypeId="urn:microsoft.com/office/officeart/2005/8/layout/hProcess9" loCatId="process" qsTypeId="urn:microsoft.com/office/officeart/2005/8/quickstyle/simple1" qsCatId="simple" csTypeId="urn:microsoft.com/office/officeart/2005/8/colors/accent1_2" csCatId="accent1" phldr="1"/>
      <dgm:spPr/>
    </dgm:pt>
    <dgm:pt modelId="{A03F8A1B-605F-4137-9F6A-A99445C0E9E9}">
      <dgm:prSet phldrT="[Text]"/>
      <dgm:spPr/>
      <dgm:t>
        <a:bodyPr/>
        <a:lstStyle/>
        <a:p>
          <a:r>
            <a:rPr lang="en-US" dirty="0" err="1" smtClean="0"/>
            <a:t>Lập</a:t>
          </a:r>
          <a:r>
            <a:rPr lang="en-US" dirty="0" smtClean="0"/>
            <a:t> </a:t>
          </a:r>
          <a:r>
            <a:rPr lang="en-US" dirty="0" err="1" smtClean="0"/>
            <a:t>phương</a:t>
          </a:r>
          <a:r>
            <a:rPr lang="en-US" dirty="0" smtClean="0"/>
            <a:t> </a:t>
          </a:r>
          <a:r>
            <a:rPr lang="en-US" dirty="0" err="1" smtClean="0"/>
            <a:t>án</a:t>
          </a:r>
          <a:endParaRPr lang="en-US" dirty="0" smtClean="0"/>
        </a:p>
        <a:p>
          <a:r>
            <a:rPr lang="en-US" dirty="0" smtClean="0"/>
            <a:t>(</a:t>
          </a:r>
          <a:r>
            <a:rPr lang="en-US" dirty="0" err="1" smtClean="0"/>
            <a:t>đơn</a:t>
          </a:r>
          <a:r>
            <a:rPr lang="en-US" dirty="0" smtClean="0"/>
            <a:t> </a:t>
          </a:r>
          <a:r>
            <a:rPr lang="en-US" dirty="0" err="1" smtClean="0"/>
            <a:t>vị</a:t>
          </a:r>
          <a:r>
            <a:rPr lang="en-US" dirty="0" smtClean="0"/>
            <a:t> </a:t>
          </a:r>
          <a:r>
            <a:rPr lang="en-US" dirty="0" err="1" smtClean="0"/>
            <a:t>thực</a:t>
          </a:r>
          <a:r>
            <a:rPr lang="en-US" dirty="0" smtClean="0"/>
            <a:t> </a:t>
          </a:r>
          <a:r>
            <a:rPr lang="en-US" dirty="0" err="1" smtClean="0"/>
            <a:t>hiện</a:t>
          </a:r>
          <a:r>
            <a:rPr lang="en-US" dirty="0" smtClean="0"/>
            <a:t> </a:t>
          </a:r>
          <a:r>
            <a:rPr lang="en-US" dirty="0" err="1" smtClean="0"/>
            <a:t>nhiệm</a:t>
          </a:r>
          <a:r>
            <a:rPr lang="en-US" dirty="0" smtClean="0"/>
            <a:t> </a:t>
          </a:r>
          <a:r>
            <a:rPr lang="en-US" dirty="0" err="1" smtClean="0"/>
            <a:t>vụ</a:t>
          </a:r>
          <a:r>
            <a:rPr lang="en-US" dirty="0" smtClean="0"/>
            <a:t> </a:t>
          </a:r>
          <a:r>
            <a:rPr lang="en-US" dirty="0" err="1" smtClean="0"/>
            <a:t>bồi</a:t>
          </a:r>
          <a:r>
            <a:rPr lang="en-US" dirty="0" smtClean="0"/>
            <a:t> </a:t>
          </a:r>
          <a:r>
            <a:rPr lang="en-US" dirty="0" err="1" smtClean="0"/>
            <a:t>thường</a:t>
          </a:r>
          <a:r>
            <a:rPr lang="en-US" dirty="0" smtClean="0"/>
            <a:t>…)</a:t>
          </a:r>
          <a:endParaRPr lang="en-US" dirty="0"/>
        </a:p>
      </dgm:t>
    </dgm:pt>
    <dgm:pt modelId="{52D7DBA4-9615-40A8-A207-D8434289C322}" type="parTrans" cxnId="{927FD9A8-2A63-4EDC-A85C-29D63D361018}">
      <dgm:prSet/>
      <dgm:spPr/>
      <dgm:t>
        <a:bodyPr/>
        <a:lstStyle/>
        <a:p>
          <a:endParaRPr lang="en-US"/>
        </a:p>
      </dgm:t>
    </dgm:pt>
    <dgm:pt modelId="{8DA21862-FE43-4B1B-B138-0235AB38D607}" type="sibTrans" cxnId="{927FD9A8-2A63-4EDC-A85C-29D63D361018}">
      <dgm:prSet/>
      <dgm:spPr/>
      <dgm:t>
        <a:bodyPr/>
        <a:lstStyle/>
        <a:p>
          <a:endParaRPr lang="en-US"/>
        </a:p>
      </dgm:t>
    </dgm:pt>
    <dgm:pt modelId="{7EAC8D27-1722-4C30-A159-D427565BA73F}">
      <dgm:prSet phldrT="[Text]"/>
      <dgm:spPr/>
      <dgm:t>
        <a:bodyPr/>
        <a:lstStyle/>
        <a:p>
          <a:r>
            <a:rPr lang="en-US" dirty="0" err="1" smtClean="0"/>
            <a:t>Niêm</a:t>
          </a:r>
          <a:r>
            <a:rPr lang="en-US" dirty="0" smtClean="0"/>
            <a:t> </a:t>
          </a:r>
          <a:r>
            <a:rPr lang="en-US" dirty="0" err="1" smtClean="0"/>
            <a:t>yết</a:t>
          </a:r>
          <a:r>
            <a:rPr lang="en-US" dirty="0" smtClean="0"/>
            <a:t> </a:t>
          </a:r>
          <a:r>
            <a:rPr lang="en-US" dirty="0" err="1" smtClean="0"/>
            <a:t>công</a:t>
          </a:r>
          <a:r>
            <a:rPr lang="en-US" dirty="0" smtClean="0"/>
            <a:t> </a:t>
          </a:r>
          <a:r>
            <a:rPr lang="en-US" dirty="0" err="1" smtClean="0"/>
            <a:t>khai</a:t>
          </a:r>
          <a:endParaRPr lang="en-US" dirty="0" smtClean="0"/>
        </a:p>
        <a:p>
          <a:r>
            <a:rPr lang="en-US" dirty="0" err="1" smtClean="0"/>
            <a:t>Địa</a:t>
          </a:r>
          <a:r>
            <a:rPr lang="en-US" dirty="0" smtClean="0"/>
            <a:t> </a:t>
          </a:r>
          <a:r>
            <a:rPr lang="en-US" dirty="0" err="1" smtClean="0"/>
            <a:t>điểm</a:t>
          </a:r>
          <a:r>
            <a:rPr lang="en-US" dirty="0" smtClean="0"/>
            <a:t>: </a:t>
          </a:r>
          <a:r>
            <a:rPr lang="en-US" dirty="0" err="1" smtClean="0"/>
            <a:t>trụ</a:t>
          </a:r>
          <a:r>
            <a:rPr lang="en-US" dirty="0" smtClean="0"/>
            <a:t> </a:t>
          </a:r>
          <a:r>
            <a:rPr lang="en-US" dirty="0" err="1" smtClean="0"/>
            <a:t>sở</a:t>
          </a:r>
          <a:r>
            <a:rPr lang="en-US" dirty="0" smtClean="0"/>
            <a:t> UBND </a:t>
          </a:r>
          <a:r>
            <a:rPr lang="en-US" dirty="0" err="1" smtClean="0"/>
            <a:t>cấp</a:t>
          </a:r>
          <a:r>
            <a:rPr lang="en-US" dirty="0" smtClean="0"/>
            <a:t> </a:t>
          </a:r>
          <a:r>
            <a:rPr lang="en-US" dirty="0" err="1" smtClean="0"/>
            <a:t>xã</a:t>
          </a:r>
          <a:r>
            <a:rPr lang="en-US" dirty="0" smtClean="0"/>
            <a:t>, </a:t>
          </a:r>
          <a:r>
            <a:rPr lang="en-US" dirty="0" err="1" smtClean="0"/>
            <a:t>điểm</a:t>
          </a:r>
          <a:r>
            <a:rPr lang="en-US" dirty="0" smtClean="0"/>
            <a:t> </a:t>
          </a:r>
          <a:r>
            <a:rPr lang="en-US" dirty="0" err="1" smtClean="0"/>
            <a:t>sinh</a:t>
          </a:r>
          <a:r>
            <a:rPr lang="en-US" dirty="0" smtClean="0"/>
            <a:t> </a:t>
          </a:r>
          <a:r>
            <a:rPr lang="en-US" dirty="0" err="1" smtClean="0"/>
            <a:t>hoạt</a:t>
          </a:r>
          <a:r>
            <a:rPr lang="en-US" dirty="0" smtClean="0"/>
            <a:t> </a:t>
          </a:r>
          <a:r>
            <a:rPr lang="en-US" dirty="0" err="1" smtClean="0"/>
            <a:t>chung</a:t>
          </a:r>
          <a:endParaRPr lang="en-US" dirty="0" smtClean="0"/>
        </a:p>
        <a:p>
          <a:r>
            <a:rPr lang="en-US" dirty="0" err="1" smtClean="0"/>
            <a:t>Thời</a:t>
          </a:r>
          <a:r>
            <a:rPr lang="en-US" dirty="0" smtClean="0"/>
            <a:t> </a:t>
          </a:r>
          <a:r>
            <a:rPr lang="en-US" dirty="0" err="1" smtClean="0"/>
            <a:t>hạn</a:t>
          </a:r>
          <a:r>
            <a:rPr lang="en-US" dirty="0" smtClean="0"/>
            <a:t>: 30 </a:t>
          </a:r>
          <a:r>
            <a:rPr lang="en-US" dirty="0" err="1" smtClean="0"/>
            <a:t>ngày</a:t>
          </a:r>
          <a:endParaRPr lang="en-US" dirty="0"/>
        </a:p>
      </dgm:t>
    </dgm:pt>
    <dgm:pt modelId="{657201AA-5922-47D3-A868-B9220044D068}" type="parTrans" cxnId="{38C3B194-A3B4-47B0-8841-F6B477285E5F}">
      <dgm:prSet/>
      <dgm:spPr/>
      <dgm:t>
        <a:bodyPr/>
        <a:lstStyle/>
        <a:p>
          <a:endParaRPr lang="en-US"/>
        </a:p>
      </dgm:t>
    </dgm:pt>
    <dgm:pt modelId="{B451B53A-15AC-406F-9F9F-252AB658AC95}" type="sibTrans" cxnId="{38C3B194-A3B4-47B0-8841-F6B477285E5F}">
      <dgm:prSet/>
      <dgm:spPr/>
      <dgm:t>
        <a:bodyPr/>
        <a:lstStyle/>
        <a:p>
          <a:endParaRPr lang="en-US"/>
        </a:p>
      </dgm:t>
    </dgm:pt>
    <dgm:pt modelId="{CE92D65A-837C-472F-971E-66996D5D9353}">
      <dgm:prSet phldrT="[Text]"/>
      <dgm:spPr/>
      <dgm:t>
        <a:bodyPr/>
        <a:lstStyle/>
        <a:p>
          <a:r>
            <a:rPr lang="en-US" dirty="0" err="1" smtClean="0"/>
            <a:t>Tổ</a:t>
          </a:r>
          <a:r>
            <a:rPr lang="en-US" dirty="0" smtClean="0"/>
            <a:t> </a:t>
          </a:r>
          <a:r>
            <a:rPr lang="en-US" dirty="0" err="1" smtClean="0"/>
            <a:t>chức</a:t>
          </a:r>
          <a:r>
            <a:rPr lang="en-US" dirty="0" smtClean="0"/>
            <a:t> </a:t>
          </a:r>
          <a:r>
            <a:rPr lang="en-US" dirty="0" err="1" smtClean="0"/>
            <a:t>lấy</a:t>
          </a:r>
          <a:r>
            <a:rPr lang="en-US" dirty="0" smtClean="0"/>
            <a:t> ý </a:t>
          </a:r>
          <a:r>
            <a:rPr lang="en-US" dirty="0" err="1" smtClean="0"/>
            <a:t>kiến</a:t>
          </a:r>
          <a:endParaRPr lang="en-US" dirty="0" smtClean="0"/>
        </a:p>
        <a:p>
          <a:r>
            <a:rPr lang="en-US" dirty="0" err="1" smtClean="0"/>
            <a:t>Hình</a:t>
          </a:r>
          <a:r>
            <a:rPr lang="en-US" dirty="0" smtClean="0"/>
            <a:t> </a:t>
          </a:r>
          <a:r>
            <a:rPr lang="en-US" dirty="0" err="1" smtClean="0"/>
            <a:t>thức</a:t>
          </a:r>
          <a:r>
            <a:rPr lang="en-US" dirty="0" smtClean="0"/>
            <a:t> </a:t>
          </a:r>
          <a:r>
            <a:rPr lang="en-US" dirty="0" err="1" smtClean="0"/>
            <a:t>họp</a:t>
          </a:r>
          <a:r>
            <a:rPr lang="en-US" dirty="0" smtClean="0"/>
            <a:t>: </a:t>
          </a:r>
          <a:br>
            <a:rPr lang="en-US" dirty="0" smtClean="0"/>
          </a:br>
          <a:r>
            <a:rPr lang="en-US" dirty="0" err="1" smtClean="0"/>
            <a:t>trực</a:t>
          </a:r>
          <a:r>
            <a:rPr lang="en-US" dirty="0" smtClean="0"/>
            <a:t> </a:t>
          </a:r>
          <a:r>
            <a:rPr lang="en-US" dirty="0" err="1" smtClean="0"/>
            <a:t>tiếp</a:t>
          </a:r>
          <a:endParaRPr lang="en-US" dirty="0"/>
        </a:p>
      </dgm:t>
    </dgm:pt>
    <dgm:pt modelId="{A71739B8-D78A-4E13-B7C3-7F8EBD729CEF}" type="parTrans" cxnId="{9960702A-9F2D-40FF-8668-AA48A4BE9E5C}">
      <dgm:prSet/>
      <dgm:spPr/>
      <dgm:t>
        <a:bodyPr/>
        <a:lstStyle/>
        <a:p>
          <a:endParaRPr lang="en-US"/>
        </a:p>
      </dgm:t>
    </dgm:pt>
    <dgm:pt modelId="{FA12A653-B9E1-4A9F-BCF9-45CF8E8B3CFB}" type="sibTrans" cxnId="{9960702A-9F2D-40FF-8668-AA48A4BE9E5C}">
      <dgm:prSet/>
      <dgm:spPr/>
      <dgm:t>
        <a:bodyPr/>
        <a:lstStyle/>
        <a:p>
          <a:endParaRPr lang="en-US"/>
        </a:p>
      </dgm:t>
    </dgm:pt>
    <dgm:pt modelId="{E94A1687-1D09-4782-95A7-69C3C3240A40}">
      <dgm:prSet phldrT="[Text]"/>
      <dgm:spPr/>
      <dgm:t>
        <a:bodyPr/>
        <a:lstStyle/>
        <a:p>
          <a:r>
            <a:rPr lang="en-US" dirty="0" err="1" smtClean="0"/>
            <a:t>Tổ</a:t>
          </a:r>
          <a:r>
            <a:rPr lang="en-US" dirty="0" smtClean="0"/>
            <a:t> </a:t>
          </a:r>
          <a:r>
            <a:rPr lang="en-US" dirty="0" err="1" smtClean="0"/>
            <a:t>chức</a:t>
          </a:r>
          <a:r>
            <a:rPr lang="en-US" dirty="0" smtClean="0"/>
            <a:t> </a:t>
          </a:r>
          <a:r>
            <a:rPr lang="en-US" dirty="0" err="1" smtClean="0"/>
            <a:t>đối</a:t>
          </a:r>
          <a:r>
            <a:rPr lang="en-US" dirty="0" smtClean="0"/>
            <a:t> </a:t>
          </a:r>
          <a:r>
            <a:rPr lang="en-US" dirty="0" err="1" smtClean="0"/>
            <a:t>thoại</a:t>
          </a:r>
          <a:endParaRPr lang="en-US" dirty="0" smtClean="0"/>
        </a:p>
        <a:p>
          <a:r>
            <a:rPr lang="en-US" dirty="0" smtClean="0"/>
            <a:t>(</a:t>
          </a:r>
          <a:r>
            <a:rPr lang="en-US" dirty="0" err="1" smtClean="0"/>
            <a:t>Trong</a:t>
          </a:r>
          <a:r>
            <a:rPr lang="en-US" dirty="0" smtClean="0"/>
            <a:t> 60 </a:t>
          </a:r>
          <a:r>
            <a:rPr lang="en-US" dirty="0" err="1" smtClean="0"/>
            <a:t>ngày</a:t>
          </a:r>
          <a:r>
            <a:rPr lang="en-US" dirty="0" smtClean="0"/>
            <a:t> </a:t>
          </a:r>
          <a:r>
            <a:rPr lang="en-US" dirty="0" err="1" smtClean="0"/>
            <a:t>kể</a:t>
          </a:r>
          <a:r>
            <a:rPr lang="en-US" dirty="0" smtClean="0"/>
            <a:t> </a:t>
          </a:r>
          <a:r>
            <a:rPr lang="en-US" dirty="0" err="1" smtClean="0"/>
            <a:t>từ</a:t>
          </a:r>
          <a:r>
            <a:rPr lang="en-US" dirty="0" smtClean="0"/>
            <a:t> </a:t>
          </a:r>
          <a:r>
            <a:rPr lang="en-US" dirty="0" err="1" smtClean="0"/>
            <a:t>ngày</a:t>
          </a:r>
          <a:r>
            <a:rPr lang="en-US" dirty="0" smtClean="0"/>
            <a:t> </a:t>
          </a:r>
          <a:r>
            <a:rPr lang="en-US" dirty="0" err="1" smtClean="0"/>
            <a:t>tổ</a:t>
          </a:r>
          <a:r>
            <a:rPr lang="en-US" dirty="0" smtClean="0"/>
            <a:t> </a:t>
          </a:r>
          <a:r>
            <a:rPr lang="en-US" dirty="0" err="1" smtClean="0"/>
            <a:t>chức</a:t>
          </a:r>
          <a:r>
            <a:rPr lang="en-US" dirty="0" smtClean="0"/>
            <a:t> </a:t>
          </a:r>
          <a:r>
            <a:rPr lang="en-US" dirty="0" err="1" smtClean="0"/>
            <a:t>lấy</a:t>
          </a:r>
          <a:r>
            <a:rPr lang="en-US" dirty="0" smtClean="0"/>
            <a:t> ý </a:t>
          </a:r>
          <a:r>
            <a:rPr lang="en-US" dirty="0" err="1" smtClean="0"/>
            <a:t>kiến</a:t>
          </a:r>
          <a:r>
            <a:rPr lang="en-US" dirty="0" smtClean="0"/>
            <a:t>, </a:t>
          </a:r>
          <a:r>
            <a:rPr lang="en-US" dirty="0" err="1" smtClean="0"/>
            <a:t>còn</a:t>
          </a:r>
          <a:r>
            <a:rPr lang="en-US" dirty="0" smtClean="0"/>
            <a:t> ý </a:t>
          </a:r>
          <a:r>
            <a:rPr lang="en-US" dirty="0" err="1" smtClean="0"/>
            <a:t>kiến</a:t>
          </a:r>
          <a:r>
            <a:rPr lang="en-US" dirty="0" smtClean="0"/>
            <a:t> </a:t>
          </a:r>
          <a:r>
            <a:rPr lang="en-US" dirty="0" err="1" smtClean="0"/>
            <a:t>không</a:t>
          </a:r>
          <a:r>
            <a:rPr lang="en-US" dirty="0" smtClean="0"/>
            <a:t> </a:t>
          </a:r>
          <a:r>
            <a:rPr lang="en-US" dirty="0" err="1" smtClean="0"/>
            <a:t>đồng</a:t>
          </a:r>
          <a:r>
            <a:rPr lang="en-US" dirty="0" smtClean="0"/>
            <a:t> ý)</a:t>
          </a:r>
          <a:endParaRPr lang="en-US" dirty="0"/>
        </a:p>
      </dgm:t>
    </dgm:pt>
    <dgm:pt modelId="{CAB8AE7B-F141-4C50-8FF9-CF4A1E5AD8AE}" type="parTrans" cxnId="{5F9207ED-2679-4701-990C-7E241218AA4E}">
      <dgm:prSet/>
      <dgm:spPr/>
      <dgm:t>
        <a:bodyPr/>
        <a:lstStyle/>
        <a:p>
          <a:endParaRPr lang="en-US"/>
        </a:p>
      </dgm:t>
    </dgm:pt>
    <dgm:pt modelId="{E498FDCD-B705-45DC-8ABC-6D87BD4DA272}" type="sibTrans" cxnId="{5F9207ED-2679-4701-990C-7E241218AA4E}">
      <dgm:prSet/>
      <dgm:spPr/>
      <dgm:t>
        <a:bodyPr/>
        <a:lstStyle/>
        <a:p>
          <a:endParaRPr lang="en-US"/>
        </a:p>
      </dgm:t>
    </dgm:pt>
    <dgm:pt modelId="{EFA31E3A-282B-4604-BEBA-4D0285711986}">
      <dgm:prSet phldrT="[Text]"/>
      <dgm:spPr/>
      <dgm:t>
        <a:bodyPr/>
        <a:lstStyle/>
        <a:p>
          <a:r>
            <a:rPr lang="en-US" dirty="0" err="1" smtClean="0"/>
            <a:t>Thẩm</a:t>
          </a:r>
          <a:r>
            <a:rPr lang="en-US" dirty="0" smtClean="0"/>
            <a:t> </a:t>
          </a:r>
          <a:r>
            <a:rPr lang="en-US" dirty="0" err="1" smtClean="0"/>
            <a:t>định</a:t>
          </a:r>
          <a:r>
            <a:rPr lang="en-US" dirty="0" smtClean="0"/>
            <a:t> </a:t>
          </a:r>
          <a:r>
            <a:rPr lang="en-US" dirty="0" err="1" smtClean="0"/>
            <a:t>phương</a:t>
          </a:r>
          <a:r>
            <a:rPr lang="en-US" dirty="0" smtClean="0"/>
            <a:t> </a:t>
          </a:r>
          <a:r>
            <a:rPr lang="en-US" dirty="0" err="1" smtClean="0"/>
            <a:t>án</a:t>
          </a:r>
          <a:r>
            <a:rPr lang="en-US" dirty="0" smtClean="0"/>
            <a:t> </a:t>
          </a:r>
          <a:r>
            <a:rPr lang="en-US" dirty="0" err="1" smtClean="0"/>
            <a:t>bồi</a:t>
          </a:r>
          <a:r>
            <a:rPr lang="en-US" dirty="0" smtClean="0"/>
            <a:t> </a:t>
          </a:r>
          <a:r>
            <a:rPr lang="en-US" dirty="0" err="1" smtClean="0"/>
            <a:t>thường</a:t>
          </a:r>
          <a:r>
            <a:rPr lang="en-US" dirty="0" smtClean="0"/>
            <a:t> </a:t>
          </a:r>
          <a:r>
            <a:rPr lang="en-US" dirty="0" err="1" smtClean="0"/>
            <a:t>và</a:t>
          </a:r>
          <a:r>
            <a:rPr lang="en-US" dirty="0" smtClean="0"/>
            <a:t> </a:t>
          </a:r>
          <a:r>
            <a:rPr lang="en-US" dirty="0" err="1" smtClean="0"/>
            <a:t>Quyết</a:t>
          </a:r>
          <a:r>
            <a:rPr lang="en-US" dirty="0" smtClean="0"/>
            <a:t> </a:t>
          </a:r>
          <a:r>
            <a:rPr lang="en-US" dirty="0" err="1" smtClean="0"/>
            <a:t>định</a:t>
          </a:r>
          <a:r>
            <a:rPr lang="en-US" dirty="0" smtClean="0"/>
            <a:t> </a:t>
          </a:r>
          <a:r>
            <a:rPr lang="en-US" dirty="0" err="1" smtClean="0"/>
            <a:t>phê</a:t>
          </a:r>
          <a:r>
            <a:rPr lang="en-US" dirty="0" smtClean="0"/>
            <a:t> </a:t>
          </a:r>
          <a:r>
            <a:rPr lang="en-US" dirty="0" err="1" smtClean="0"/>
            <a:t>duyệt</a:t>
          </a:r>
          <a:r>
            <a:rPr lang="en-US" dirty="0" smtClean="0"/>
            <a:t> </a:t>
          </a:r>
          <a:r>
            <a:rPr lang="en-US" dirty="0" err="1" smtClean="0"/>
            <a:t>phương</a:t>
          </a:r>
          <a:r>
            <a:rPr lang="en-US" dirty="0" smtClean="0"/>
            <a:t> </a:t>
          </a:r>
          <a:r>
            <a:rPr lang="en-US" dirty="0" err="1" smtClean="0"/>
            <a:t>án</a:t>
          </a:r>
          <a:r>
            <a:rPr lang="en-US" dirty="0" smtClean="0"/>
            <a:t>…</a:t>
          </a:r>
          <a:endParaRPr lang="en-US" dirty="0"/>
        </a:p>
      </dgm:t>
    </dgm:pt>
    <dgm:pt modelId="{B4A1293D-6153-4B31-97B6-C74E9DF1C817}" type="parTrans" cxnId="{74099CCF-0342-4038-A1BB-0811E0F8AAD3}">
      <dgm:prSet/>
      <dgm:spPr/>
      <dgm:t>
        <a:bodyPr/>
        <a:lstStyle/>
        <a:p>
          <a:endParaRPr lang="en-US"/>
        </a:p>
      </dgm:t>
    </dgm:pt>
    <dgm:pt modelId="{2FD66FEF-FEBE-4EB7-B213-B3BA53D50856}" type="sibTrans" cxnId="{74099CCF-0342-4038-A1BB-0811E0F8AAD3}">
      <dgm:prSet/>
      <dgm:spPr/>
      <dgm:t>
        <a:bodyPr/>
        <a:lstStyle/>
        <a:p>
          <a:endParaRPr lang="en-US"/>
        </a:p>
      </dgm:t>
    </dgm:pt>
    <dgm:pt modelId="{C822BB06-831E-4A2A-BA5D-83B7A67CA876}" type="pres">
      <dgm:prSet presAssocID="{4003C7A1-679B-418A-B4DC-98B8F8362352}" presName="CompostProcess" presStyleCnt="0">
        <dgm:presLayoutVars>
          <dgm:dir/>
          <dgm:resizeHandles val="exact"/>
        </dgm:presLayoutVars>
      </dgm:prSet>
      <dgm:spPr/>
    </dgm:pt>
    <dgm:pt modelId="{820E9E1C-DE8C-4BD4-8D28-F74ACD4A0E63}" type="pres">
      <dgm:prSet presAssocID="{4003C7A1-679B-418A-B4DC-98B8F8362352}" presName="arrow" presStyleLbl="bgShp" presStyleIdx="0" presStyleCnt="1"/>
      <dgm:spPr/>
    </dgm:pt>
    <dgm:pt modelId="{0BB8276D-2635-404B-A9F1-F5F07943C131}" type="pres">
      <dgm:prSet presAssocID="{4003C7A1-679B-418A-B4DC-98B8F8362352}" presName="linearProcess" presStyleCnt="0"/>
      <dgm:spPr/>
    </dgm:pt>
    <dgm:pt modelId="{E9C641DE-ECA6-44B5-AEFE-A0A0BCC094D1}" type="pres">
      <dgm:prSet presAssocID="{A03F8A1B-605F-4137-9F6A-A99445C0E9E9}" presName="textNode" presStyleLbl="node1" presStyleIdx="0" presStyleCnt="5">
        <dgm:presLayoutVars>
          <dgm:bulletEnabled val="1"/>
        </dgm:presLayoutVars>
      </dgm:prSet>
      <dgm:spPr/>
      <dgm:t>
        <a:bodyPr/>
        <a:lstStyle/>
        <a:p>
          <a:endParaRPr lang="en-US"/>
        </a:p>
      </dgm:t>
    </dgm:pt>
    <dgm:pt modelId="{6AA06924-F26B-4C46-8A77-C8270611A240}" type="pres">
      <dgm:prSet presAssocID="{8DA21862-FE43-4B1B-B138-0235AB38D607}" presName="sibTrans" presStyleCnt="0"/>
      <dgm:spPr/>
    </dgm:pt>
    <dgm:pt modelId="{8ABD8E19-AE39-4E74-B2C8-18A78CCD5900}" type="pres">
      <dgm:prSet presAssocID="{7EAC8D27-1722-4C30-A159-D427565BA73F}" presName="textNode" presStyleLbl="node1" presStyleIdx="1" presStyleCnt="5">
        <dgm:presLayoutVars>
          <dgm:bulletEnabled val="1"/>
        </dgm:presLayoutVars>
      </dgm:prSet>
      <dgm:spPr/>
      <dgm:t>
        <a:bodyPr/>
        <a:lstStyle/>
        <a:p>
          <a:endParaRPr lang="en-US"/>
        </a:p>
      </dgm:t>
    </dgm:pt>
    <dgm:pt modelId="{160EF410-58CD-4473-8048-0780EE013BD9}" type="pres">
      <dgm:prSet presAssocID="{B451B53A-15AC-406F-9F9F-252AB658AC95}" presName="sibTrans" presStyleCnt="0"/>
      <dgm:spPr/>
    </dgm:pt>
    <dgm:pt modelId="{80249EB8-139B-4768-8AE1-6F8C2D391767}" type="pres">
      <dgm:prSet presAssocID="{CE92D65A-837C-472F-971E-66996D5D9353}" presName="textNode" presStyleLbl="node1" presStyleIdx="2" presStyleCnt="5">
        <dgm:presLayoutVars>
          <dgm:bulletEnabled val="1"/>
        </dgm:presLayoutVars>
      </dgm:prSet>
      <dgm:spPr/>
      <dgm:t>
        <a:bodyPr/>
        <a:lstStyle/>
        <a:p>
          <a:endParaRPr lang="en-US"/>
        </a:p>
      </dgm:t>
    </dgm:pt>
    <dgm:pt modelId="{F96DFB33-F315-457C-9FCC-2DEE356A115F}" type="pres">
      <dgm:prSet presAssocID="{FA12A653-B9E1-4A9F-BCF9-45CF8E8B3CFB}" presName="sibTrans" presStyleCnt="0"/>
      <dgm:spPr/>
    </dgm:pt>
    <dgm:pt modelId="{5D5993BC-DD3E-488F-8874-8A1C20D19BED}" type="pres">
      <dgm:prSet presAssocID="{E94A1687-1D09-4782-95A7-69C3C3240A40}" presName="textNode" presStyleLbl="node1" presStyleIdx="3" presStyleCnt="5">
        <dgm:presLayoutVars>
          <dgm:bulletEnabled val="1"/>
        </dgm:presLayoutVars>
      </dgm:prSet>
      <dgm:spPr/>
      <dgm:t>
        <a:bodyPr/>
        <a:lstStyle/>
        <a:p>
          <a:endParaRPr lang="en-US"/>
        </a:p>
      </dgm:t>
    </dgm:pt>
    <dgm:pt modelId="{B64DC004-F1BE-42DB-887B-958600ADF3AD}" type="pres">
      <dgm:prSet presAssocID="{E498FDCD-B705-45DC-8ABC-6D87BD4DA272}" presName="sibTrans" presStyleCnt="0"/>
      <dgm:spPr/>
    </dgm:pt>
    <dgm:pt modelId="{C5F16B0A-030D-4572-862E-2E81DF8203FB}" type="pres">
      <dgm:prSet presAssocID="{EFA31E3A-282B-4604-BEBA-4D0285711986}" presName="textNode" presStyleLbl="node1" presStyleIdx="4" presStyleCnt="5">
        <dgm:presLayoutVars>
          <dgm:bulletEnabled val="1"/>
        </dgm:presLayoutVars>
      </dgm:prSet>
      <dgm:spPr/>
      <dgm:t>
        <a:bodyPr/>
        <a:lstStyle/>
        <a:p>
          <a:endParaRPr lang="en-US"/>
        </a:p>
      </dgm:t>
    </dgm:pt>
  </dgm:ptLst>
  <dgm:cxnLst>
    <dgm:cxn modelId="{D502F983-3D72-4DF9-A258-64D7CF02F6B6}" type="presOf" srcId="{CE92D65A-837C-472F-971E-66996D5D9353}" destId="{80249EB8-139B-4768-8AE1-6F8C2D391767}" srcOrd="0" destOrd="0" presId="urn:microsoft.com/office/officeart/2005/8/layout/hProcess9"/>
    <dgm:cxn modelId="{4768385E-C787-440C-8F4A-E1B9643E41ED}" type="presOf" srcId="{7EAC8D27-1722-4C30-A159-D427565BA73F}" destId="{8ABD8E19-AE39-4E74-B2C8-18A78CCD5900}" srcOrd="0" destOrd="0" presId="urn:microsoft.com/office/officeart/2005/8/layout/hProcess9"/>
    <dgm:cxn modelId="{5EA556DF-6C66-42FF-BD8A-2CD8A66B3115}" type="presOf" srcId="{A03F8A1B-605F-4137-9F6A-A99445C0E9E9}" destId="{E9C641DE-ECA6-44B5-AEFE-A0A0BCC094D1}" srcOrd="0" destOrd="0" presId="urn:microsoft.com/office/officeart/2005/8/layout/hProcess9"/>
    <dgm:cxn modelId="{5F9207ED-2679-4701-990C-7E241218AA4E}" srcId="{4003C7A1-679B-418A-B4DC-98B8F8362352}" destId="{E94A1687-1D09-4782-95A7-69C3C3240A40}" srcOrd="3" destOrd="0" parTransId="{CAB8AE7B-F141-4C50-8FF9-CF4A1E5AD8AE}" sibTransId="{E498FDCD-B705-45DC-8ABC-6D87BD4DA272}"/>
    <dgm:cxn modelId="{9960702A-9F2D-40FF-8668-AA48A4BE9E5C}" srcId="{4003C7A1-679B-418A-B4DC-98B8F8362352}" destId="{CE92D65A-837C-472F-971E-66996D5D9353}" srcOrd="2" destOrd="0" parTransId="{A71739B8-D78A-4E13-B7C3-7F8EBD729CEF}" sibTransId="{FA12A653-B9E1-4A9F-BCF9-45CF8E8B3CFB}"/>
    <dgm:cxn modelId="{927FD9A8-2A63-4EDC-A85C-29D63D361018}" srcId="{4003C7A1-679B-418A-B4DC-98B8F8362352}" destId="{A03F8A1B-605F-4137-9F6A-A99445C0E9E9}" srcOrd="0" destOrd="0" parTransId="{52D7DBA4-9615-40A8-A207-D8434289C322}" sibTransId="{8DA21862-FE43-4B1B-B138-0235AB38D607}"/>
    <dgm:cxn modelId="{750643D4-83AE-4765-B67C-9E99E5BCDDA8}" type="presOf" srcId="{EFA31E3A-282B-4604-BEBA-4D0285711986}" destId="{C5F16B0A-030D-4572-862E-2E81DF8203FB}" srcOrd="0" destOrd="0" presId="urn:microsoft.com/office/officeart/2005/8/layout/hProcess9"/>
    <dgm:cxn modelId="{5B513923-A546-4738-A693-E308906DFDA4}" type="presOf" srcId="{E94A1687-1D09-4782-95A7-69C3C3240A40}" destId="{5D5993BC-DD3E-488F-8874-8A1C20D19BED}" srcOrd="0" destOrd="0" presId="urn:microsoft.com/office/officeart/2005/8/layout/hProcess9"/>
    <dgm:cxn modelId="{74099CCF-0342-4038-A1BB-0811E0F8AAD3}" srcId="{4003C7A1-679B-418A-B4DC-98B8F8362352}" destId="{EFA31E3A-282B-4604-BEBA-4D0285711986}" srcOrd="4" destOrd="0" parTransId="{B4A1293D-6153-4B31-97B6-C74E9DF1C817}" sibTransId="{2FD66FEF-FEBE-4EB7-B213-B3BA53D50856}"/>
    <dgm:cxn modelId="{38C3B194-A3B4-47B0-8841-F6B477285E5F}" srcId="{4003C7A1-679B-418A-B4DC-98B8F8362352}" destId="{7EAC8D27-1722-4C30-A159-D427565BA73F}" srcOrd="1" destOrd="0" parTransId="{657201AA-5922-47D3-A868-B9220044D068}" sibTransId="{B451B53A-15AC-406F-9F9F-252AB658AC95}"/>
    <dgm:cxn modelId="{B2DA1A01-7A4D-4F18-90AB-1B58011C565A}" type="presOf" srcId="{4003C7A1-679B-418A-B4DC-98B8F8362352}" destId="{C822BB06-831E-4A2A-BA5D-83B7A67CA876}" srcOrd="0" destOrd="0" presId="urn:microsoft.com/office/officeart/2005/8/layout/hProcess9"/>
    <dgm:cxn modelId="{55C5C424-CCC1-442B-A06D-AD9F57C7A109}" type="presParOf" srcId="{C822BB06-831E-4A2A-BA5D-83B7A67CA876}" destId="{820E9E1C-DE8C-4BD4-8D28-F74ACD4A0E63}" srcOrd="0" destOrd="0" presId="urn:microsoft.com/office/officeart/2005/8/layout/hProcess9"/>
    <dgm:cxn modelId="{34A971E9-3F56-49A5-92A5-86505BD4D3CE}" type="presParOf" srcId="{C822BB06-831E-4A2A-BA5D-83B7A67CA876}" destId="{0BB8276D-2635-404B-A9F1-F5F07943C131}" srcOrd="1" destOrd="0" presId="urn:microsoft.com/office/officeart/2005/8/layout/hProcess9"/>
    <dgm:cxn modelId="{5A6A10F0-AC01-4DB8-8425-576EAEFDF837}" type="presParOf" srcId="{0BB8276D-2635-404B-A9F1-F5F07943C131}" destId="{E9C641DE-ECA6-44B5-AEFE-A0A0BCC094D1}" srcOrd="0" destOrd="0" presId="urn:microsoft.com/office/officeart/2005/8/layout/hProcess9"/>
    <dgm:cxn modelId="{5B8879CA-2C17-42A2-88FD-A87EEC6FED66}" type="presParOf" srcId="{0BB8276D-2635-404B-A9F1-F5F07943C131}" destId="{6AA06924-F26B-4C46-8A77-C8270611A240}" srcOrd="1" destOrd="0" presId="urn:microsoft.com/office/officeart/2005/8/layout/hProcess9"/>
    <dgm:cxn modelId="{E9D929FA-B3DB-4127-AD55-63BE7E835398}" type="presParOf" srcId="{0BB8276D-2635-404B-A9F1-F5F07943C131}" destId="{8ABD8E19-AE39-4E74-B2C8-18A78CCD5900}" srcOrd="2" destOrd="0" presId="urn:microsoft.com/office/officeart/2005/8/layout/hProcess9"/>
    <dgm:cxn modelId="{0965F9F9-FDB8-4F6E-B99C-4B58203922CF}" type="presParOf" srcId="{0BB8276D-2635-404B-A9F1-F5F07943C131}" destId="{160EF410-58CD-4473-8048-0780EE013BD9}" srcOrd="3" destOrd="0" presId="urn:microsoft.com/office/officeart/2005/8/layout/hProcess9"/>
    <dgm:cxn modelId="{F13E54D3-1CDC-40B0-AA6A-7CDE076EE85D}" type="presParOf" srcId="{0BB8276D-2635-404B-A9F1-F5F07943C131}" destId="{80249EB8-139B-4768-8AE1-6F8C2D391767}" srcOrd="4" destOrd="0" presId="urn:microsoft.com/office/officeart/2005/8/layout/hProcess9"/>
    <dgm:cxn modelId="{0B866573-CAC0-4501-A053-06B5786775D4}" type="presParOf" srcId="{0BB8276D-2635-404B-A9F1-F5F07943C131}" destId="{F96DFB33-F315-457C-9FCC-2DEE356A115F}" srcOrd="5" destOrd="0" presId="urn:microsoft.com/office/officeart/2005/8/layout/hProcess9"/>
    <dgm:cxn modelId="{26BBEC57-7A7A-48FB-89AB-566D50F0B2FA}" type="presParOf" srcId="{0BB8276D-2635-404B-A9F1-F5F07943C131}" destId="{5D5993BC-DD3E-488F-8874-8A1C20D19BED}" srcOrd="6" destOrd="0" presId="urn:microsoft.com/office/officeart/2005/8/layout/hProcess9"/>
    <dgm:cxn modelId="{8C879CE0-0140-4AB2-A6CC-AC7311A88CF5}" type="presParOf" srcId="{0BB8276D-2635-404B-A9F1-F5F07943C131}" destId="{B64DC004-F1BE-42DB-887B-958600ADF3AD}" srcOrd="7" destOrd="0" presId="urn:microsoft.com/office/officeart/2005/8/layout/hProcess9"/>
    <dgm:cxn modelId="{E0D59262-6FE1-46FF-B31D-0CB0C3F276F5}" type="presParOf" srcId="{0BB8276D-2635-404B-A9F1-F5F07943C131}" destId="{C5F16B0A-030D-4572-862E-2E81DF8203FB}"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F082311-209E-4B0C-89D8-661A8734428E}" type="doc">
      <dgm:prSet loTypeId="urn:microsoft.com/office/officeart/2005/8/layout/cycle3#4" loCatId="cycle" qsTypeId="urn:microsoft.com/office/officeart/2005/8/quickstyle/simple1#30" qsCatId="simple" csTypeId="urn:microsoft.com/office/officeart/2005/8/colors/colorful1#25" csCatId="colorful" phldr="1"/>
      <dgm:spPr/>
      <dgm:t>
        <a:bodyPr/>
        <a:lstStyle/>
        <a:p>
          <a:endParaRPr lang="en-US"/>
        </a:p>
      </dgm:t>
    </dgm:pt>
    <dgm:pt modelId="{F75ABE83-5DCA-493B-8892-3F67DB591D25}">
      <dgm:prSet phldrT="[Text]" custT="1"/>
      <dgm:spPr/>
      <dgm:t>
        <a:bodyPr/>
        <a:lstStyle/>
        <a:p>
          <a:r>
            <a:rPr lang="en-GB" sz="2400" b="1" dirty="0">
              <a:solidFill>
                <a:schemeClr val="tx1"/>
              </a:solidFill>
            </a:rPr>
            <a:t>4. </a:t>
          </a:r>
          <a:r>
            <a:rPr lang="en-GB" sz="2400" b="1" dirty="0" err="1">
              <a:solidFill>
                <a:schemeClr val="tx1"/>
              </a:solidFill>
            </a:rPr>
            <a:t>Kiểm</a:t>
          </a:r>
          <a:r>
            <a:rPr lang="en-GB" sz="2400" b="1" dirty="0">
              <a:solidFill>
                <a:schemeClr val="tx1"/>
              </a:solidFill>
            </a:rPr>
            <a:t> </a:t>
          </a:r>
          <a:r>
            <a:rPr lang="en-GB" sz="2400" b="1" dirty="0" err="1">
              <a:solidFill>
                <a:schemeClr val="tx1"/>
              </a:solidFill>
            </a:rPr>
            <a:t>tra</a:t>
          </a:r>
          <a:r>
            <a:rPr lang="en-GB" sz="2400" b="1" dirty="0">
              <a:solidFill>
                <a:schemeClr val="tx1"/>
              </a:solidFill>
            </a:rPr>
            <a:t>, </a:t>
          </a:r>
          <a:r>
            <a:rPr lang="en-GB" sz="2400" b="1" dirty="0" err="1">
              <a:solidFill>
                <a:schemeClr val="tx1"/>
              </a:solidFill>
            </a:rPr>
            <a:t>giám</a:t>
          </a:r>
          <a:r>
            <a:rPr lang="en-GB" sz="2400" b="1" dirty="0">
              <a:solidFill>
                <a:schemeClr val="tx1"/>
              </a:solidFill>
            </a:rPr>
            <a:t> </a:t>
          </a:r>
          <a:r>
            <a:rPr lang="en-GB" sz="2400" b="1" dirty="0" err="1">
              <a:solidFill>
                <a:schemeClr val="tx1"/>
              </a:solidFill>
            </a:rPr>
            <a:t>sát</a:t>
          </a:r>
          <a:r>
            <a:rPr lang="en-GB" sz="2400" b="1" dirty="0">
              <a:solidFill>
                <a:schemeClr val="tx1"/>
              </a:solidFill>
            </a:rPr>
            <a:t/>
          </a:r>
          <a:br>
            <a:rPr lang="en-GB" sz="2400" b="1" dirty="0">
              <a:solidFill>
                <a:schemeClr val="tx1"/>
              </a:solidFill>
            </a:rPr>
          </a:br>
          <a:endParaRPr lang="en-US" sz="2400" dirty="0">
            <a:solidFill>
              <a:schemeClr val="tx1"/>
            </a:solidFill>
          </a:endParaRPr>
        </a:p>
      </dgm:t>
    </dgm:pt>
    <dgm:pt modelId="{84A26BD6-A17D-4CA3-BE2A-CC952148A7FA}" type="parTrans" cxnId="{60E591F0-5DE1-471A-A89C-B8234A5AA5FD}">
      <dgm:prSet/>
      <dgm:spPr/>
      <dgm:t>
        <a:bodyPr/>
        <a:lstStyle/>
        <a:p>
          <a:endParaRPr lang="en-US"/>
        </a:p>
      </dgm:t>
    </dgm:pt>
    <dgm:pt modelId="{A82F6F3A-58E3-403E-9B0C-40F6558579C5}" type="sibTrans" cxnId="{60E591F0-5DE1-471A-A89C-B8234A5AA5FD}">
      <dgm:prSet/>
      <dgm:spPr/>
      <dgm:t>
        <a:bodyPr/>
        <a:lstStyle/>
        <a:p>
          <a:endParaRPr lang="en-US">
            <a:solidFill>
              <a:schemeClr val="tx1"/>
            </a:solidFill>
          </a:endParaRPr>
        </a:p>
      </dgm:t>
    </dgm:pt>
    <dgm:pt modelId="{3A190A30-8088-404B-80CD-63E1570F45D3}">
      <dgm:prSet/>
      <dgm:spPr/>
      <dgm:t>
        <a:bodyPr/>
        <a:lstStyle/>
        <a:p>
          <a:r>
            <a:rPr lang="en-US" dirty="0">
              <a:solidFill>
                <a:schemeClr val="tx1"/>
              </a:solidFill>
            </a:rPr>
            <a:t>1. </a:t>
          </a:r>
          <a:r>
            <a:rPr lang="en-US" dirty="0" err="1">
              <a:solidFill>
                <a:schemeClr val="tx1"/>
              </a:solidFill>
            </a:rPr>
            <a:t>Công</a:t>
          </a:r>
          <a:r>
            <a:rPr lang="en-US" dirty="0">
              <a:solidFill>
                <a:schemeClr val="tx1"/>
              </a:solidFill>
            </a:rPr>
            <a:t> </a:t>
          </a:r>
          <a:r>
            <a:rPr lang="en-US" dirty="0" err="1">
              <a:solidFill>
                <a:schemeClr val="tx1"/>
              </a:solidFill>
            </a:rPr>
            <a:t>khai</a:t>
          </a:r>
          <a:r>
            <a:rPr lang="en-US" dirty="0">
              <a:solidFill>
                <a:schemeClr val="tx1"/>
              </a:solidFill>
            </a:rPr>
            <a:t> </a:t>
          </a:r>
        </a:p>
        <a:p>
          <a:r>
            <a:rPr lang="en-US" dirty="0" err="1">
              <a:solidFill>
                <a:schemeClr val="tx1"/>
              </a:solidFill>
            </a:rPr>
            <a:t>thông</a:t>
          </a:r>
          <a:r>
            <a:rPr lang="en-US" dirty="0">
              <a:solidFill>
                <a:schemeClr val="tx1"/>
              </a:solidFill>
            </a:rPr>
            <a:t> tin</a:t>
          </a:r>
        </a:p>
      </dgm:t>
    </dgm:pt>
    <dgm:pt modelId="{C54CE7F3-6DE3-4193-B2AE-1699015E7597}" type="parTrans" cxnId="{2195A7C0-819F-4163-89EB-D33B44543CF9}">
      <dgm:prSet/>
      <dgm:spPr/>
      <dgm:t>
        <a:bodyPr/>
        <a:lstStyle/>
        <a:p>
          <a:endParaRPr lang="en-US"/>
        </a:p>
      </dgm:t>
    </dgm:pt>
    <dgm:pt modelId="{52C18B2F-0C18-454F-825B-FDA94643E842}" type="sibTrans" cxnId="{2195A7C0-819F-4163-89EB-D33B44543CF9}">
      <dgm:prSet/>
      <dgm:spPr/>
      <dgm:t>
        <a:bodyPr/>
        <a:lstStyle/>
        <a:p>
          <a:endParaRPr lang="en-US"/>
        </a:p>
      </dgm:t>
    </dgm:pt>
    <dgm:pt modelId="{2B8E23A0-8FB2-4616-8B61-FFBF201BE76B}">
      <dgm:prSet/>
      <dgm:spPr/>
      <dgm:t>
        <a:bodyPr/>
        <a:lstStyle/>
        <a:p>
          <a:r>
            <a:rPr lang="en-US" dirty="0">
              <a:solidFill>
                <a:schemeClr val="tx1"/>
              </a:solidFill>
            </a:rPr>
            <a:t>2. </a:t>
          </a:r>
          <a:r>
            <a:rPr lang="en-US" dirty="0" err="1">
              <a:solidFill>
                <a:schemeClr val="tx1"/>
              </a:solidFill>
            </a:rPr>
            <a:t>Bàn</a:t>
          </a:r>
          <a:r>
            <a:rPr lang="en-US" dirty="0">
              <a:solidFill>
                <a:schemeClr val="tx1"/>
              </a:solidFill>
            </a:rPr>
            <a:t> </a:t>
          </a:r>
          <a:r>
            <a:rPr lang="en-US" dirty="0" err="1">
              <a:solidFill>
                <a:schemeClr val="tx1"/>
              </a:solidFill>
            </a:rPr>
            <a:t>và</a:t>
          </a:r>
          <a:r>
            <a:rPr lang="en-US" dirty="0">
              <a:solidFill>
                <a:schemeClr val="tx1"/>
              </a:solidFill>
            </a:rPr>
            <a:t> </a:t>
          </a:r>
          <a:r>
            <a:rPr lang="en-US" dirty="0" err="1">
              <a:solidFill>
                <a:schemeClr val="tx1"/>
              </a:solidFill>
            </a:rPr>
            <a:t>quyết</a:t>
          </a:r>
          <a:r>
            <a:rPr lang="en-US" dirty="0">
              <a:solidFill>
                <a:schemeClr val="tx1"/>
              </a:solidFill>
            </a:rPr>
            <a:t> </a:t>
          </a:r>
          <a:r>
            <a:rPr lang="en-US" dirty="0" err="1">
              <a:solidFill>
                <a:schemeClr val="tx1"/>
              </a:solidFill>
            </a:rPr>
            <a:t>định</a:t>
          </a:r>
          <a:endParaRPr lang="en-US" dirty="0">
            <a:solidFill>
              <a:schemeClr val="tx1"/>
            </a:solidFill>
          </a:endParaRPr>
        </a:p>
      </dgm:t>
    </dgm:pt>
    <dgm:pt modelId="{7F85ACCB-D800-4D52-BFAC-8932B63989E6}" type="parTrans" cxnId="{F333B94A-DBCA-4B46-89E2-58C0F467953B}">
      <dgm:prSet/>
      <dgm:spPr/>
      <dgm:t>
        <a:bodyPr/>
        <a:lstStyle/>
        <a:p>
          <a:endParaRPr lang="en-US"/>
        </a:p>
      </dgm:t>
    </dgm:pt>
    <dgm:pt modelId="{F3A14660-18D6-4BBC-B8EB-1DD2BAEABA8E}" type="sibTrans" cxnId="{F333B94A-DBCA-4B46-89E2-58C0F467953B}">
      <dgm:prSet/>
      <dgm:spPr/>
      <dgm:t>
        <a:bodyPr/>
        <a:lstStyle/>
        <a:p>
          <a:endParaRPr lang="en-US"/>
        </a:p>
      </dgm:t>
    </dgm:pt>
    <dgm:pt modelId="{988EADCD-41FB-4E59-BBB1-9CA8D04E74EA}">
      <dgm:prSet/>
      <dgm:spPr/>
      <dgm:t>
        <a:bodyPr/>
        <a:lstStyle/>
        <a:p>
          <a:r>
            <a:rPr lang="en-US" dirty="0">
              <a:solidFill>
                <a:schemeClr val="tx1"/>
              </a:solidFill>
            </a:rPr>
            <a:t>3. </a:t>
          </a:r>
          <a:r>
            <a:rPr lang="en-US" dirty="0" err="1">
              <a:solidFill>
                <a:schemeClr val="tx1"/>
              </a:solidFill>
            </a:rPr>
            <a:t>Tham</a:t>
          </a:r>
          <a:r>
            <a:rPr lang="en-US" dirty="0">
              <a:solidFill>
                <a:schemeClr val="tx1"/>
              </a:solidFill>
            </a:rPr>
            <a:t> </a:t>
          </a:r>
          <a:r>
            <a:rPr lang="en-US" dirty="0" err="1">
              <a:solidFill>
                <a:schemeClr val="tx1"/>
              </a:solidFill>
            </a:rPr>
            <a:t>gia</a:t>
          </a:r>
          <a:r>
            <a:rPr lang="en-US" dirty="0">
              <a:solidFill>
                <a:schemeClr val="tx1"/>
              </a:solidFill>
            </a:rPr>
            <a:t> ý </a:t>
          </a:r>
          <a:r>
            <a:rPr lang="en-US" dirty="0" err="1">
              <a:solidFill>
                <a:schemeClr val="tx1"/>
              </a:solidFill>
            </a:rPr>
            <a:t>kiến</a:t>
          </a:r>
          <a:endParaRPr lang="en-US" dirty="0">
            <a:solidFill>
              <a:schemeClr val="tx1"/>
            </a:solidFill>
          </a:endParaRPr>
        </a:p>
      </dgm:t>
    </dgm:pt>
    <dgm:pt modelId="{612068AF-B75D-4C79-A8BF-6442752D9D9D}" type="parTrans" cxnId="{C6D962A3-2F5C-4BAE-92CF-4A741551AC8E}">
      <dgm:prSet/>
      <dgm:spPr/>
      <dgm:t>
        <a:bodyPr/>
        <a:lstStyle/>
        <a:p>
          <a:endParaRPr lang="en-US"/>
        </a:p>
      </dgm:t>
    </dgm:pt>
    <dgm:pt modelId="{9714C1E4-257B-49CC-9A78-D673AF2A6362}" type="sibTrans" cxnId="{C6D962A3-2F5C-4BAE-92CF-4A741551AC8E}">
      <dgm:prSet/>
      <dgm:spPr/>
      <dgm:t>
        <a:bodyPr/>
        <a:lstStyle/>
        <a:p>
          <a:endParaRPr lang="en-US"/>
        </a:p>
      </dgm:t>
    </dgm:pt>
    <dgm:pt modelId="{F7762F85-95B3-4256-8949-2FDDDFE44FA5}" type="pres">
      <dgm:prSet presAssocID="{EF082311-209E-4B0C-89D8-661A8734428E}" presName="Name0" presStyleCnt="0">
        <dgm:presLayoutVars>
          <dgm:dir/>
          <dgm:resizeHandles val="exact"/>
        </dgm:presLayoutVars>
      </dgm:prSet>
      <dgm:spPr/>
      <dgm:t>
        <a:bodyPr/>
        <a:lstStyle/>
        <a:p>
          <a:endParaRPr lang="en-US"/>
        </a:p>
      </dgm:t>
    </dgm:pt>
    <dgm:pt modelId="{52EA9B91-92F1-437B-8172-05F638C7E9DC}" type="pres">
      <dgm:prSet presAssocID="{EF082311-209E-4B0C-89D8-661A8734428E}" presName="cycle" presStyleCnt="0"/>
      <dgm:spPr/>
    </dgm:pt>
    <dgm:pt modelId="{EBADC65A-1890-4965-8DF4-2E0CE511CC42}" type="pres">
      <dgm:prSet presAssocID="{F75ABE83-5DCA-493B-8892-3F67DB591D25}" presName="nodeFirstNode" presStyleLbl="node1" presStyleIdx="0" presStyleCnt="4" custScaleX="109556">
        <dgm:presLayoutVars>
          <dgm:bulletEnabled val="1"/>
        </dgm:presLayoutVars>
      </dgm:prSet>
      <dgm:spPr/>
      <dgm:t>
        <a:bodyPr/>
        <a:lstStyle/>
        <a:p>
          <a:endParaRPr lang="en-US"/>
        </a:p>
      </dgm:t>
    </dgm:pt>
    <dgm:pt modelId="{A2B9221D-1C26-4D9E-9514-353825204B15}" type="pres">
      <dgm:prSet presAssocID="{A82F6F3A-58E3-403E-9B0C-40F6558579C5}" presName="sibTransFirstNode" presStyleLbl="bgShp" presStyleIdx="0" presStyleCnt="1"/>
      <dgm:spPr/>
      <dgm:t>
        <a:bodyPr/>
        <a:lstStyle/>
        <a:p>
          <a:endParaRPr lang="en-US"/>
        </a:p>
      </dgm:t>
    </dgm:pt>
    <dgm:pt modelId="{D5A0139B-329D-4A59-A456-B9E35BBB29D6}" type="pres">
      <dgm:prSet presAssocID="{988EADCD-41FB-4E59-BBB1-9CA8D04E74EA}" presName="nodeFollowingNodes" presStyleLbl="node1" presStyleIdx="1" presStyleCnt="4" custScaleX="75225" custScaleY="49437">
        <dgm:presLayoutVars>
          <dgm:bulletEnabled val="1"/>
        </dgm:presLayoutVars>
      </dgm:prSet>
      <dgm:spPr/>
      <dgm:t>
        <a:bodyPr/>
        <a:lstStyle/>
        <a:p>
          <a:endParaRPr lang="en-US"/>
        </a:p>
      </dgm:t>
    </dgm:pt>
    <dgm:pt modelId="{03F40AD8-D4F6-44CB-A9B6-A78C19E8A2E5}" type="pres">
      <dgm:prSet presAssocID="{2B8E23A0-8FB2-4616-8B61-FFBF201BE76B}" presName="nodeFollowingNodes" presStyleLbl="node1" presStyleIdx="2" presStyleCnt="4" custScaleX="80561" custScaleY="63847">
        <dgm:presLayoutVars>
          <dgm:bulletEnabled val="1"/>
        </dgm:presLayoutVars>
      </dgm:prSet>
      <dgm:spPr/>
      <dgm:t>
        <a:bodyPr/>
        <a:lstStyle/>
        <a:p>
          <a:endParaRPr lang="en-US"/>
        </a:p>
      </dgm:t>
    </dgm:pt>
    <dgm:pt modelId="{9435F07D-0E32-45A5-8140-49B3F95B119E}" type="pres">
      <dgm:prSet presAssocID="{3A190A30-8088-404B-80CD-63E1570F45D3}" presName="nodeFollowingNodes" presStyleLbl="node1" presStyleIdx="3" presStyleCnt="4" custScaleX="79671" custScaleY="56223">
        <dgm:presLayoutVars>
          <dgm:bulletEnabled val="1"/>
        </dgm:presLayoutVars>
      </dgm:prSet>
      <dgm:spPr/>
      <dgm:t>
        <a:bodyPr/>
        <a:lstStyle/>
        <a:p>
          <a:endParaRPr lang="en-US"/>
        </a:p>
      </dgm:t>
    </dgm:pt>
  </dgm:ptLst>
  <dgm:cxnLst>
    <dgm:cxn modelId="{2195A7C0-819F-4163-89EB-D33B44543CF9}" srcId="{EF082311-209E-4B0C-89D8-661A8734428E}" destId="{3A190A30-8088-404B-80CD-63E1570F45D3}" srcOrd="3" destOrd="0" parTransId="{C54CE7F3-6DE3-4193-B2AE-1699015E7597}" sibTransId="{52C18B2F-0C18-454F-825B-FDA94643E842}"/>
    <dgm:cxn modelId="{1CEEA7D6-5E7C-43D3-8EBF-DD0EDFCBC254}" type="presOf" srcId="{3A190A30-8088-404B-80CD-63E1570F45D3}" destId="{9435F07D-0E32-45A5-8140-49B3F95B119E}" srcOrd="0" destOrd="0" presId="urn:microsoft.com/office/officeart/2005/8/layout/cycle3#4"/>
    <dgm:cxn modelId="{F333B94A-DBCA-4B46-89E2-58C0F467953B}" srcId="{EF082311-209E-4B0C-89D8-661A8734428E}" destId="{2B8E23A0-8FB2-4616-8B61-FFBF201BE76B}" srcOrd="2" destOrd="0" parTransId="{7F85ACCB-D800-4D52-BFAC-8932B63989E6}" sibTransId="{F3A14660-18D6-4BBC-B8EB-1DD2BAEABA8E}"/>
    <dgm:cxn modelId="{7047B437-9B4A-439C-9E97-3DE3AA06F971}" type="presOf" srcId="{A82F6F3A-58E3-403E-9B0C-40F6558579C5}" destId="{A2B9221D-1C26-4D9E-9514-353825204B15}" srcOrd="0" destOrd="0" presId="urn:microsoft.com/office/officeart/2005/8/layout/cycle3#4"/>
    <dgm:cxn modelId="{C6D962A3-2F5C-4BAE-92CF-4A741551AC8E}" srcId="{EF082311-209E-4B0C-89D8-661A8734428E}" destId="{988EADCD-41FB-4E59-BBB1-9CA8D04E74EA}" srcOrd="1" destOrd="0" parTransId="{612068AF-B75D-4C79-A8BF-6442752D9D9D}" sibTransId="{9714C1E4-257B-49CC-9A78-D673AF2A6362}"/>
    <dgm:cxn modelId="{867559C1-64CC-4BD5-9545-BC4799615E4D}" type="presOf" srcId="{988EADCD-41FB-4E59-BBB1-9CA8D04E74EA}" destId="{D5A0139B-329D-4A59-A456-B9E35BBB29D6}" srcOrd="0" destOrd="0" presId="urn:microsoft.com/office/officeart/2005/8/layout/cycle3#4"/>
    <dgm:cxn modelId="{F642F60E-80B2-4764-9006-4B85E6616378}" type="presOf" srcId="{2B8E23A0-8FB2-4616-8B61-FFBF201BE76B}" destId="{03F40AD8-D4F6-44CB-A9B6-A78C19E8A2E5}" srcOrd="0" destOrd="0" presId="urn:microsoft.com/office/officeart/2005/8/layout/cycle3#4"/>
    <dgm:cxn modelId="{7082689E-3356-4893-8EC0-D09BBC6608B7}" type="presOf" srcId="{EF082311-209E-4B0C-89D8-661A8734428E}" destId="{F7762F85-95B3-4256-8949-2FDDDFE44FA5}" srcOrd="0" destOrd="0" presId="urn:microsoft.com/office/officeart/2005/8/layout/cycle3#4"/>
    <dgm:cxn modelId="{60E591F0-5DE1-471A-A89C-B8234A5AA5FD}" srcId="{EF082311-209E-4B0C-89D8-661A8734428E}" destId="{F75ABE83-5DCA-493B-8892-3F67DB591D25}" srcOrd="0" destOrd="0" parTransId="{84A26BD6-A17D-4CA3-BE2A-CC952148A7FA}" sibTransId="{A82F6F3A-58E3-403E-9B0C-40F6558579C5}"/>
    <dgm:cxn modelId="{5417139E-57C8-47C7-A36A-3787FE332970}" type="presOf" srcId="{F75ABE83-5DCA-493B-8892-3F67DB591D25}" destId="{EBADC65A-1890-4965-8DF4-2E0CE511CC42}" srcOrd="0" destOrd="0" presId="urn:microsoft.com/office/officeart/2005/8/layout/cycle3#4"/>
    <dgm:cxn modelId="{4951EA88-3633-41C5-86AE-65EC37AA06BC}" type="presParOf" srcId="{F7762F85-95B3-4256-8949-2FDDDFE44FA5}" destId="{52EA9B91-92F1-437B-8172-05F638C7E9DC}" srcOrd="0" destOrd="0" presId="urn:microsoft.com/office/officeart/2005/8/layout/cycle3#4"/>
    <dgm:cxn modelId="{2EA16D29-3F92-4166-A027-CBB27C3D0C2F}" type="presParOf" srcId="{52EA9B91-92F1-437B-8172-05F638C7E9DC}" destId="{EBADC65A-1890-4965-8DF4-2E0CE511CC42}" srcOrd="0" destOrd="0" presId="urn:microsoft.com/office/officeart/2005/8/layout/cycle3#4"/>
    <dgm:cxn modelId="{2A865C06-21EE-4801-9107-94A6D62A5C51}" type="presParOf" srcId="{52EA9B91-92F1-437B-8172-05F638C7E9DC}" destId="{A2B9221D-1C26-4D9E-9514-353825204B15}" srcOrd="1" destOrd="0" presId="urn:microsoft.com/office/officeart/2005/8/layout/cycle3#4"/>
    <dgm:cxn modelId="{35BE629F-56DC-4C15-AB7A-CD2DD8091759}" type="presParOf" srcId="{52EA9B91-92F1-437B-8172-05F638C7E9DC}" destId="{D5A0139B-329D-4A59-A456-B9E35BBB29D6}" srcOrd="2" destOrd="0" presId="urn:microsoft.com/office/officeart/2005/8/layout/cycle3#4"/>
    <dgm:cxn modelId="{FEBA75AC-B42B-45C4-874C-03F5F2B9B55D}" type="presParOf" srcId="{52EA9B91-92F1-437B-8172-05F638C7E9DC}" destId="{03F40AD8-D4F6-44CB-A9B6-A78C19E8A2E5}" srcOrd="3" destOrd="0" presId="urn:microsoft.com/office/officeart/2005/8/layout/cycle3#4"/>
    <dgm:cxn modelId="{701B25DA-FA48-4F86-9365-81E7C6D0B98C}" type="presParOf" srcId="{52EA9B91-92F1-437B-8172-05F638C7E9DC}" destId="{9435F07D-0E32-45A5-8140-49B3F95B119E}" srcOrd="4" destOrd="0" presId="urn:microsoft.com/office/officeart/2005/8/layout/cycle3#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230EA00-9C33-421C-A695-A40D0A2FDAB4}" type="doc">
      <dgm:prSet loTypeId="urn:microsoft.com/office/officeart/2005/8/layout/bList2#1" loCatId="list" qsTypeId="urn:microsoft.com/office/officeart/2005/8/quickstyle/simple1#31" qsCatId="simple" csTypeId="urn:microsoft.com/office/officeart/2005/8/colors/accent1_2#3" csCatId="accent1" phldr="1"/>
      <dgm:spPr/>
    </dgm:pt>
    <dgm:pt modelId="{8DE4D56C-33A8-4A3C-9E42-20BB6C3C4F86}">
      <dgm:prSet phldrT="[Text]"/>
      <dgm:spPr>
        <a:solidFill>
          <a:srgbClr val="0070C0"/>
        </a:solidFill>
        <a:ln>
          <a:solidFill>
            <a:schemeClr val="accent5"/>
          </a:solidFill>
        </a:ln>
      </dgm:spPr>
      <dgm:t>
        <a:bodyPr/>
        <a:lstStyle/>
        <a:p>
          <a:r>
            <a:rPr lang="en-US" dirty="0" err="1"/>
            <a:t>Kiểm</a:t>
          </a:r>
          <a:r>
            <a:rPr lang="en-US" dirty="0"/>
            <a:t> </a:t>
          </a:r>
          <a:r>
            <a:rPr lang="en-US" dirty="0" err="1"/>
            <a:t>tra</a:t>
          </a:r>
          <a:endParaRPr lang="en-US" dirty="0"/>
        </a:p>
      </dgm:t>
    </dgm:pt>
    <dgm:pt modelId="{3B06C4C8-E0EC-43C2-816F-4794236C9BCC}" type="parTrans" cxnId="{038F8558-6E91-4E9E-A4D8-B950FDBE17B3}">
      <dgm:prSet/>
      <dgm:spPr/>
      <dgm:t>
        <a:bodyPr/>
        <a:lstStyle/>
        <a:p>
          <a:endParaRPr lang="en-US"/>
        </a:p>
      </dgm:t>
    </dgm:pt>
    <dgm:pt modelId="{AA1D06DB-CC7E-4E77-A87E-364BF4B1D9E3}" type="sibTrans" cxnId="{038F8558-6E91-4E9E-A4D8-B950FDBE17B3}">
      <dgm:prSet/>
      <dgm:spPr/>
      <dgm:t>
        <a:bodyPr/>
        <a:lstStyle/>
        <a:p>
          <a:endParaRPr lang="en-US"/>
        </a:p>
      </dgm:t>
    </dgm:pt>
    <dgm:pt modelId="{C550BA57-0088-458B-8C3A-2FD655C63C02}">
      <dgm:prSet phldrT="[Text]"/>
      <dgm:spPr>
        <a:solidFill>
          <a:srgbClr val="002060"/>
        </a:solidFill>
      </dgm:spPr>
      <dgm:t>
        <a:bodyPr/>
        <a:lstStyle/>
        <a:p>
          <a:r>
            <a:rPr lang="en-US" dirty="0" err="1"/>
            <a:t>Giám</a:t>
          </a:r>
          <a:r>
            <a:rPr lang="en-US" dirty="0"/>
            <a:t> </a:t>
          </a:r>
          <a:r>
            <a:rPr lang="en-US" dirty="0" err="1"/>
            <a:t>sát</a:t>
          </a:r>
          <a:endParaRPr lang="en-US" dirty="0"/>
        </a:p>
      </dgm:t>
    </dgm:pt>
    <dgm:pt modelId="{B1E928F0-D91D-4163-9047-A03D85F1711B}" type="sibTrans" cxnId="{616AD3F2-74B8-4520-BFDA-270F32DF7DCD}">
      <dgm:prSet/>
      <dgm:spPr/>
      <dgm:t>
        <a:bodyPr/>
        <a:lstStyle/>
        <a:p>
          <a:endParaRPr lang="en-US"/>
        </a:p>
      </dgm:t>
    </dgm:pt>
    <dgm:pt modelId="{1BB29F8C-D78E-444C-8A87-CFCBECB1ABE2}" type="parTrans" cxnId="{616AD3F2-74B8-4520-BFDA-270F32DF7DCD}">
      <dgm:prSet/>
      <dgm:spPr/>
      <dgm:t>
        <a:bodyPr/>
        <a:lstStyle/>
        <a:p>
          <a:endParaRPr lang="en-US"/>
        </a:p>
      </dgm:t>
    </dgm:pt>
    <dgm:pt modelId="{A4413BF1-4E14-4E2C-AB81-8467B6676737}">
      <dgm:prSet/>
      <dgm:spPr/>
      <dgm:t>
        <a:bodyPr/>
        <a:lstStyle/>
        <a:p>
          <a:pPr algn="just"/>
          <a:r>
            <a:rPr lang="en-US" b="1" dirty="0" err="1"/>
            <a:t>Kiểm</a:t>
          </a:r>
          <a:r>
            <a:rPr lang="en-US" b="1" dirty="0"/>
            <a:t> </a:t>
          </a:r>
          <a:r>
            <a:rPr lang="en-US" b="1" dirty="0" err="1"/>
            <a:t>tra</a:t>
          </a:r>
          <a:r>
            <a:rPr lang="en-US" b="1" dirty="0"/>
            <a:t> </a:t>
          </a:r>
          <a:r>
            <a:rPr lang="en-US" dirty="0" err="1"/>
            <a:t>việc</a:t>
          </a:r>
          <a:r>
            <a:rPr lang="en-US" dirty="0"/>
            <a:t> </a:t>
          </a:r>
          <a:r>
            <a:rPr lang="en-US" dirty="0" err="1"/>
            <a:t>thực</a:t>
          </a:r>
          <a:r>
            <a:rPr lang="en-US" dirty="0"/>
            <a:t> </a:t>
          </a:r>
          <a:r>
            <a:rPr lang="en-US" dirty="0" err="1"/>
            <a:t>hiện</a:t>
          </a:r>
          <a:r>
            <a:rPr lang="en-US" dirty="0"/>
            <a:t> </a:t>
          </a:r>
          <a:r>
            <a:rPr lang="en-US" dirty="0" err="1"/>
            <a:t>các</a:t>
          </a:r>
          <a:r>
            <a:rPr lang="en-US" dirty="0"/>
            <a:t> </a:t>
          </a:r>
          <a:r>
            <a:rPr lang="en-US" dirty="0" err="1"/>
            <a:t>nội</a:t>
          </a:r>
          <a:r>
            <a:rPr lang="en-US" dirty="0"/>
            <a:t> dung </a:t>
          </a:r>
          <a:r>
            <a:rPr lang="en-US" dirty="0" err="1"/>
            <a:t>mà</a:t>
          </a:r>
          <a:r>
            <a:rPr lang="en-US" dirty="0"/>
            <a:t> </a:t>
          </a:r>
          <a:r>
            <a:rPr lang="en-US" dirty="0" err="1" smtClean="0"/>
            <a:t>nhân</a:t>
          </a:r>
          <a:r>
            <a:rPr lang="en-US" dirty="0" smtClean="0"/>
            <a:t> </a:t>
          </a:r>
          <a:r>
            <a:rPr lang="en-US" dirty="0" err="1" smtClean="0"/>
            <a:t>dân</a:t>
          </a:r>
          <a:r>
            <a:rPr lang="en-US" dirty="0" smtClean="0"/>
            <a:t> </a:t>
          </a:r>
          <a:r>
            <a:rPr lang="en-US" dirty="0" err="1" smtClean="0"/>
            <a:t>đã</a:t>
          </a:r>
          <a:r>
            <a:rPr lang="en-US" dirty="0" smtClean="0"/>
            <a:t> </a:t>
          </a:r>
          <a:r>
            <a:rPr lang="en-US" u="sng" dirty="0" err="1"/>
            <a:t>bàn</a:t>
          </a:r>
          <a:r>
            <a:rPr lang="en-US" u="sng" dirty="0"/>
            <a:t> </a:t>
          </a:r>
          <a:r>
            <a:rPr lang="en-US" u="sng" dirty="0" err="1"/>
            <a:t>và</a:t>
          </a:r>
          <a:r>
            <a:rPr lang="en-US" u="sng" dirty="0"/>
            <a:t> </a:t>
          </a:r>
          <a:r>
            <a:rPr lang="en-US" u="sng" dirty="0" err="1"/>
            <a:t>quyết</a:t>
          </a:r>
          <a:r>
            <a:rPr lang="en-US" u="sng" dirty="0"/>
            <a:t> </a:t>
          </a:r>
          <a:r>
            <a:rPr lang="en-US" u="sng" dirty="0" err="1"/>
            <a:t>định</a:t>
          </a:r>
          <a:r>
            <a:rPr lang="en-US" u="sng" dirty="0"/>
            <a:t> </a:t>
          </a:r>
        </a:p>
      </dgm:t>
    </dgm:pt>
    <dgm:pt modelId="{30D6DB94-5C7D-4CB3-866E-4F3F7A05B470}" type="parTrans" cxnId="{CDBC0BC5-1813-4473-B4FC-DD65C1A90EBB}">
      <dgm:prSet/>
      <dgm:spPr/>
      <dgm:t>
        <a:bodyPr/>
        <a:lstStyle/>
        <a:p>
          <a:endParaRPr lang="en-US"/>
        </a:p>
      </dgm:t>
    </dgm:pt>
    <dgm:pt modelId="{CF814C09-3414-458C-9D7C-879F6A189BAB}" type="sibTrans" cxnId="{CDBC0BC5-1813-4473-B4FC-DD65C1A90EBB}">
      <dgm:prSet/>
      <dgm:spPr/>
      <dgm:t>
        <a:bodyPr/>
        <a:lstStyle/>
        <a:p>
          <a:endParaRPr lang="en-US"/>
        </a:p>
      </dgm:t>
    </dgm:pt>
    <dgm:pt modelId="{FC1BDA28-198E-4346-B5D9-7AADADDF5398}">
      <dgm:prSet/>
      <dgm:spPr/>
      <dgm:t>
        <a:bodyPr/>
        <a:lstStyle/>
        <a:p>
          <a:pPr algn="just"/>
          <a:r>
            <a:rPr lang="en-US" b="1" dirty="0" err="1"/>
            <a:t>Giám</a:t>
          </a:r>
          <a:r>
            <a:rPr lang="en-US" b="1" dirty="0"/>
            <a:t> </a:t>
          </a:r>
          <a:r>
            <a:rPr lang="en-US" b="1" dirty="0" err="1"/>
            <a:t>sát</a:t>
          </a:r>
          <a:r>
            <a:rPr lang="en-US" b="1" dirty="0"/>
            <a:t> </a:t>
          </a:r>
          <a:r>
            <a:rPr lang="en-US" dirty="0" err="1"/>
            <a:t>việc</a:t>
          </a:r>
          <a:r>
            <a:rPr lang="en-US" dirty="0"/>
            <a:t> </a:t>
          </a:r>
          <a:r>
            <a:rPr lang="en-US" dirty="0" err="1"/>
            <a:t>tổ</a:t>
          </a:r>
          <a:r>
            <a:rPr lang="en-US" dirty="0"/>
            <a:t> </a:t>
          </a:r>
          <a:r>
            <a:rPr lang="en-US" dirty="0" err="1"/>
            <a:t>chức</a:t>
          </a:r>
          <a:r>
            <a:rPr lang="en-US" dirty="0"/>
            <a:t> </a:t>
          </a:r>
          <a:r>
            <a:rPr lang="en-US" dirty="0" err="1"/>
            <a:t>thực</a:t>
          </a:r>
          <a:r>
            <a:rPr lang="en-US" dirty="0"/>
            <a:t> </a:t>
          </a:r>
          <a:r>
            <a:rPr lang="en-US" dirty="0" err="1"/>
            <a:t>hiện</a:t>
          </a:r>
          <a:r>
            <a:rPr lang="en-US" dirty="0"/>
            <a:t> </a:t>
          </a:r>
          <a:r>
            <a:rPr lang="en-US" dirty="0" err="1"/>
            <a:t>dân</a:t>
          </a:r>
          <a:r>
            <a:rPr lang="en-US" dirty="0"/>
            <a:t> </a:t>
          </a:r>
          <a:r>
            <a:rPr lang="en-US" dirty="0" err="1"/>
            <a:t>chủ</a:t>
          </a:r>
          <a:r>
            <a:rPr lang="en-US" dirty="0"/>
            <a:t> ở </a:t>
          </a:r>
          <a:r>
            <a:rPr lang="en-US" dirty="0" err="1"/>
            <a:t>cơ</a:t>
          </a:r>
          <a:r>
            <a:rPr lang="en-US" dirty="0"/>
            <a:t> </a:t>
          </a:r>
          <a:r>
            <a:rPr lang="en-US" dirty="0" err="1"/>
            <a:t>sở</a:t>
          </a:r>
          <a:r>
            <a:rPr lang="en-US" dirty="0"/>
            <a:t> </a:t>
          </a:r>
          <a:r>
            <a:rPr lang="en-US" dirty="0" err="1"/>
            <a:t>và</a:t>
          </a:r>
          <a:r>
            <a:rPr lang="en-US" dirty="0"/>
            <a:t> </a:t>
          </a:r>
          <a:r>
            <a:rPr lang="en-US" dirty="0" err="1"/>
            <a:t>việc</a:t>
          </a:r>
          <a:r>
            <a:rPr lang="en-US" dirty="0"/>
            <a:t> </a:t>
          </a:r>
          <a:r>
            <a:rPr lang="en-US" dirty="0" err="1"/>
            <a:t>thực</a:t>
          </a:r>
          <a:r>
            <a:rPr lang="en-US" dirty="0"/>
            <a:t> </a:t>
          </a:r>
          <a:r>
            <a:rPr lang="en-US" dirty="0" err="1"/>
            <a:t>hiện</a:t>
          </a:r>
          <a:r>
            <a:rPr lang="en-US" dirty="0"/>
            <a:t> </a:t>
          </a:r>
          <a:r>
            <a:rPr lang="en-US" dirty="0" err="1"/>
            <a:t>chính</a:t>
          </a:r>
          <a:r>
            <a:rPr lang="en-US" dirty="0"/>
            <a:t> </a:t>
          </a:r>
          <a:r>
            <a:rPr lang="en-US" dirty="0" err="1"/>
            <a:t>sách</a:t>
          </a:r>
          <a:r>
            <a:rPr lang="en-US" dirty="0"/>
            <a:t>, </a:t>
          </a:r>
          <a:r>
            <a:rPr lang="en-US" dirty="0" err="1"/>
            <a:t>pháp</a:t>
          </a:r>
          <a:r>
            <a:rPr lang="en-US" dirty="0"/>
            <a:t> </a:t>
          </a:r>
          <a:r>
            <a:rPr lang="en-US" dirty="0" err="1"/>
            <a:t>luật</a:t>
          </a:r>
          <a:r>
            <a:rPr lang="en-US" dirty="0"/>
            <a:t> </a:t>
          </a:r>
          <a:r>
            <a:rPr lang="en-US" dirty="0" err="1"/>
            <a:t>của</a:t>
          </a:r>
          <a:r>
            <a:rPr lang="en-US" dirty="0"/>
            <a:t> </a:t>
          </a:r>
          <a:r>
            <a:rPr lang="en-US" dirty="0" err="1" smtClean="0"/>
            <a:t>chính</a:t>
          </a:r>
          <a:r>
            <a:rPr lang="en-US" dirty="0" smtClean="0"/>
            <a:t> </a:t>
          </a:r>
          <a:r>
            <a:rPr lang="en-US" dirty="0" err="1" smtClean="0"/>
            <a:t>quyền</a:t>
          </a:r>
          <a:r>
            <a:rPr lang="en-US" dirty="0" smtClean="0"/>
            <a:t> </a:t>
          </a:r>
          <a:r>
            <a:rPr lang="en-US" dirty="0" err="1" smtClean="0"/>
            <a:t>địa</a:t>
          </a:r>
          <a:r>
            <a:rPr lang="en-US" dirty="0" smtClean="0"/>
            <a:t> </a:t>
          </a:r>
          <a:r>
            <a:rPr lang="en-US" dirty="0" err="1" smtClean="0"/>
            <a:t>phương</a:t>
          </a:r>
          <a:r>
            <a:rPr lang="en-US" dirty="0" smtClean="0"/>
            <a:t> </a:t>
          </a:r>
          <a:r>
            <a:rPr lang="en-US" dirty="0" err="1" smtClean="0"/>
            <a:t>cấp</a:t>
          </a:r>
          <a:r>
            <a:rPr lang="en-US" dirty="0" smtClean="0"/>
            <a:t> </a:t>
          </a:r>
          <a:r>
            <a:rPr lang="en-US" dirty="0" err="1" smtClean="0"/>
            <a:t>xã</a:t>
          </a:r>
          <a:endParaRPr lang="en-US" dirty="0"/>
        </a:p>
      </dgm:t>
    </dgm:pt>
    <dgm:pt modelId="{638E5336-F94A-40AC-9E10-A203F7D2071B}" type="parTrans" cxnId="{239DF7E4-4267-4260-ADCD-CC89E0AED90B}">
      <dgm:prSet/>
      <dgm:spPr/>
      <dgm:t>
        <a:bodyPr/>
        <a:lstStyle/>
        <a:p>
          <a:endParaRPr lang="en-US"/>
        </a:p>
      </dgm:t>
    </dgm:pt>
    <dgm:pt modelId="{9304F69B-0E53-47C4-96ED-100DBA3022EC}" type="sibTrans" cxnId="{239DF7E4-4267-4260-ADCD-CC89E0AED90B}">
      <dgm:prSet/>
      <dgm:spPr/>
      <dgm:t>
        <a:bodyPr/>
        <a:lstStyle/>
        <a:p>
          <a:endParaRPr lang="en-US"/>
        </a:p>
      </dgm:t>
    </dgm:pt>
    <dgm:pt modelId="{1A5DBFBC-12ED-4ACB-A253-68162B666C0B}" type="pres">
      <dgm:prSet presAssocID="{1230EA00-9C33-421C-A695-A40D0A2FDAB4}" presName="diagram" presStyleCnt="0">
        <dgm:presLayoutVars>
          <dgm:dir/>
          <dgm:animLvl val="lvl"/>
          <dgm:resizeHandles val="exact"/>
        </dgm:presLayoutVars>
      </dgm:prSet>
      <dgm:spPr/>
    </dgm:pt>
    <dgm:pt modelId="{2946DB53-E2C7-45AC-9C1E-7EAD259327D6}" type="pres">
      <dgm:prSet presAssocID="{8DE4D56C-33A8-4A3C-9E42-20BB6C3C4F86}" presName="compNode" presStyleCnt="0"/>
      <dgm:spPr/>
    </dgm:pt>
    <dgm:pt modelId="{58A5F669-1876-42B4-BEBB-48CE44EDED6C}" type="pres">
      <dgm:prSet presAssocID="{8DE4D56C-33A8-4A3C-9E42-20BB6C3C4F86}" presName="childRect" presStyleLbl="bgAcc1" presStyleIdx="0" presStyleCnt="2">
        <dgm:presLayoutVars>
          <dgm:bulletEnabled val="1"/>
        </dgm:presLayoutVars>
      </dgm:prSet>
      <dgm:spPr/>
      <dgm:t>
        <a:bodyPr/>
        <a:lstStyle/>
        <a:p>
          <a:endParaRPr lang="en-US"/>
        </a:p>
      </dgm:t>
    </dgm:pt>
    <dgm:pt modelId="{660553BF-0143-4350-88CF-C1A35F4B30ED}" type="pres">
      <dgm:prSet presAssocID="{8DE4D56C-33A8-4A3C-9E42-20BB6C3C4F86}" presName="parentText" presStyleLbl="node1" presStyleIdx="0" presStyleCnt="0">
        <dgm:presLayoutVars>
          <dgm:chMax val="0"/>
          <dgm:bulletEnabled val="1"/>
        </dgm:presLayoutVars>
      </dgm:prSet>
      <dgm:spPr/>
      <dgm:t>
        <a:bodyPr/>
        <a:lstStyle/>
        <a:p>
          <a:endParaRPr lang="en-US"/>
        </a:p>
      </dgm:t>
    </dgm:pt>
    <dgm:pt modelId="{DE031793-9F5E-44BE-A65E-B14A1C0B8F06}" type="pres">
      <dgm:prSet presAssocID="{8DE4D56C-33A8-4A3C-9E42-20BB6C3C4F86}" presName="parentRect" presStyleLbl="alignNode1" presStyleIdx="0" presStyleCnt="2"/>
      <dgm:spPr/>
      <dgm:t>
        <a:bodyPr/>
        <a:lstStyle/>
        <a:p>
          <a:endParaRPr lang="en-US"/>
        </a:p>
      </dgm:t>
    </dgm:pt>
    <dgm:pt modelId="{CB7EEB6C-6392-4357-8634-BDD95229236F}" type="pres">
      <dgm:prSet presAssocID="{8DE4D56C-33A8-4A3C-9E42-20BB6C3C4F86}" presName="adorn" presStyleLbl="fgAccFollowNode1" presStyleIdx="0" presStyleCnt="2" custFlipVert="1" custScaleX="69861" custScaleY="6809"/>
      <dgm:spPr/>
    </dgm:pt>
    <dgm:pt modelId="{08B58C31-5E93-4583-9783-BE5E7157D11A}" type="pres">
      <dgm:prSet presAssocID="{AA1D06DB-CC7E-4E77-A87E-364BF4B1D9E3}" presName="sibTrans" presStyleLbl="sibTrans2D1" presStyleIdx="0" presStyleCnt="0"/>
      <dgm:spPr/>
      <dgm:t>
        <a:bodyPr/>
        <a:lstStyle/>
        <a:p>
          <a:endParaRPr lang="en-US"/>
        </a:p>
      </dgm:t>
    </dgm:pt>
    <dgm:pt modelId="{BA9AF1D1-0378-4AF4-9C46-39B358170619}" type="pres">
      <dgm:prSet presAssocID="{C550BA57-0088-458B-8C3A-2FD655C63C02}" presName="compNode" presStyleCnt="0"/>
      <dgm:spPr/>
    </dgm:pt>
    <dgm:pt modelId="{23BA64B7-18C5-4733-B992-E5988A21FB5B}" type="pres">
      <dgm:prSet presAssocID="{C550BA57-0088-458B-8C3A-2FD655C63C02}" presName="childRect" presStyleLbl="bgAcc1" presStyleIdx="1" presStyleCnt="2" custScaleX="134182">
        <dgm:presLayoutVars>
          <dgm:bulletEnabled val="1"/>
        </dgm:presLayoutVars>
      </dgm:prSet>
      <dgm:spPr/>
      <dgm:t>
        <a:bodyPr/>
        <a:lstStyle/>
        <a:p>
          <a:endParaRPr lang="en-US"/>
        </a:p>
      </dgm:t>
    </dgm:pt>
    <dgm:pt modelId="{71E93760-E6A2-4015-90B9-DA57186C4E35}" type="pres">
      <dgm:prSet presAssocID="{C550BA57-0088-458B-8C3A-2FD655C63C02}" presName="parentText" presStyleLbl="node1" presStyleIdx="0" presStyleCnt="0">
        <dgm:presLayoutVars>
          <dgm:chMax val="0"/>
          <dgm:bulletEnabled val="1"/>
        </dgm:presLayoutVars>
      </dgm:prSet>
      <dgm:spPr/>
      <dgm:t>
        <a:bodyPr/>
        <a:lstStyle/>
        <a:p>
          <a:endParaRPr lang="en-US"/>
        </a:p>
      </dgm:t>
    </dgm:pt>
    <dgm:pt modelId="{0DFE7032-2A1B-4E20-8ACA-F880971317EE}" type="pres">
      <dgm:prSet presAssocID="{C550BA57-0088-458B-8C3A-2FD655C63C02}" presName="parentRect" presStyleLbl="alignNode1" presStyleIdx="1" presStyleCnt="2" custScaleX="135197"/>
      <dgm:spPr/>
      <dgm:t>
        <a:bodyPr/>
        <a:lstStyle/>
        <a:p>
          <a:endParaRPr lang="en-US"/>
        </a:p>
      </dgm:t>
    </dgm:pt>
    <dgm:pt modelId="{C804A29E-8555-4760-933F-6EB9A271103F}" type="pres">
      <dgm:prSet presAssocID="{C550BA57-0088-458B-8C3A-2FD655C63C02}" presName="adorn" presStyleLbl="fgAccFollowNode1" presStyleIdx="1" presStyleCnt="2" custFlipVert="0" custScaleX="50509" custScaleY="8680"/>
      <dgm:spPr/>
    </dgm:pt>
  </dgm:ptLst>
  <dgm:cxnLst>
    <dgm:cxn modelId="{D4A299EF-41EF-479B-828A-5A8A660BA8B1}" type="presOf" srcId="{A4413BF1-4E14-4E2C-AB81-8467B6676737}" destId="{58A5F669-1876-42B4-BEBB-48CE44EDED6C}" srcOrd="0" destOrd="0" presId="urn:microsoft.com/office/officeart/2005/8/layout/bList2#1"/>
    <dgm:cxn modelId="{CFB95062-1F27-4EF3-82CF-B9C56728DA17}" type="presOf" srcId="{AA1D06DB-CC7E-4E77-A87E-364BF4B1D9E3}" destId="{08B58C31-5E93-4583-9783-BE5E7157D11A}" srcOrd="0" destOrd="0" presId="urn:microsoft.com/office/officeart/2005/8/layout/bList2#1"/>
    <dgm:cxn modelId="{20A5CBBE-BE48-4F3E-83AB-9C323101430A}" type="presOf" srcId="{C550BA57-0088-458B-8C3A-2FD655C63C02}" destId="{0DFE7032-2A1B-4E20-8ACA-F880971317EE}" srcOrd="1" destOrd="0" presId="urn:microsoft.com/office/officeart/2005/8/layout/bList2#1"/>
    <dgm:cxn modelId="{CDBC0BC5-1813-4473-B4FC-DD65C1A90EBB}" srcId="{8DE4D56C-33A8-4A3C-9E42-20BB6C3C4F86}" destId="{A4413BF1-4E14-4E2C-AB81-8467B6676737}" srcOrd="0" destOrd="0" parTransId="{30D6DB94-5C7D-4CB3-866E-4F3F7A05B470}" sibTransId="{CF814C09-3414-458C-9D7C-879F6A189BAB}"/>
    <dgm:cxn modelId="{D2495012-EF99-449B-AD1B-F98F9167CB17}" type="presOf" srcId="{1230EA00-9C33-421C-A695-A40D0A2FDAB4}" destId="{1A5DBFBC-12ED-4ACB-A253-68162B666C0B}" srcOrd="0" destOrd="0" presId="urn:microsoft.com/office/officeart/2005/8/layout/bList2#1"/>
    <dgm:cxn modelId="{0E14A3FE-81F7-48F2-B4D9-38C883B85A09}" type="presOf" srcId="{8DE4D56C-33A8-4A3C-9E42-20BB6C3C4F86}" destId="{DE031793-9F5E-44BE-A65E-B14A1C0B8F06}" srcOrd="1" destOrd="0" presId="urn:microsoft.com/office/officeart/2005/8/layout/bList2#1"/>
    <dgm:cxn modelId="{D477924C-FCA6-4674-B2D7-F9D37DFAD335}" type="presOf" srcId="{FC1BDA28-198E-4346-B5D9-7AADADDF5398}" destId="{23BA64B7-18C5-4733-B992-E5988A21FB5B}" srcOrd="0" destOrd="0" presId="urn:microsoft.com/office/officeart/2005/8/layout/bList2#1"/>
    <dgm:cxn modelId="{038F8558-6E91-4E9E-A4D8-B950FDBE17B3}" srcId="{1230EA00-9C33-421C-A695-A40D0A2FDAB4}" destId="{8DE4D56C-33A8-4A3C-9E42-20BB6C3C4F86}" srcOrd="0" destOrd="0" parTransId="{3B06C4C8-E0EC-43C2-816F-4794236C9BCC}" sibTransId="{AA1D06DB-CC7E-4E77-A87E-364BF4B1D9E3}"/>
    <dgm:cxn modelId="{616AD3F2-74B8-4520-BFDA-270F32DF7DCD}" srcId="{1230EA00-9C33-421C-A695-A40D0A2FDAB4}" destId="{C550BA57-0088-458B-8C3A-2FD655C63C02}" srcOrd="1" destOrd="0" parTransId="{1BB29F8C-D78E-444C-8A87-CFCBECB1ABE2}" sibTransId="{B1E928F0-D91D-4163-9047-A03D85F1711B}"/>
    <dgm:cxn modelId="{62053785-7067-41CD-A767-3E94AFC69257}" type="presOf" srcId="{8DE4D56C-33A8-4A3C-9E42-20BB6C3C4F86}" destId="{660553BF-0143-4350-88CF-C1A35F4B30ED}" srcOrd="0" destOrd="0" presId="urn:microsoft.com/office/officeart/2005/8/layout/bList2#1"/>
    <dgm:cxn modelId="{239DF7E4-4267-4260-ADCD-CC89E0AED90B}" srcId="{C550BA57-0088-458B-8C3A-2FD655C63C02}" destId="{FC1BDA28-198E-4346-B5D9-7AADADDF5398}" srcOrd="0" destOrd="0" parTransId="{638E5336-F94A-40AC-9E10-A203F7D2071B}" sibTransId="{9304F69B-0E53-47C4-96ED-100DBA3022EC}"/>
    <dgm:cxn modelId="{C6DDB775-3C6D-4949-8ECC-058B304DF7ED}" type="presOf" srcId="{C550BA57-0088-458B-8C3A-2FD655C63C02}" destId="{71E93760-E6A2-4015-90B9-DA57186C4E35}" srcOrd="0" destOrd="0" presId="urn:microsoft.com/office/officeart/2005/8/layout/bList2#1"/>
    <dgm:cxn modelId="{3F473D5A-6863-47B3-9AD2-CFD4F8525F10}" type="presParOf" srcId="{1A5DBFBC-12ED-4ACB-A253-68162B666C0B}" destId="{2946DB53-E2C7-45AC-9C1E-7EAD259327D6}" srcOrd="0" destOrd="0" presId="urn:microsoft.com/office/officeart/2005/8/layout/bList2#1"/>
    <dgm:cxn modelId="{C220FB0C-5283-4ACC-9C80-B6A71F1DB1EE}" type="presParOf" srcId="{2946DB53-E2C7-45AC-9C1E-7EAD259327D6}" destId="{58A5F669-1876-42B4-BEBB-48CE44EDED6C}" srcOrd="0" destOrd="0" presId="urn:microsoft.com/office/officeart/2005/8/layout/bList2#1"/>
    <dgm:cxn modelId="{335BB1A2-9F65-4F88-9A77-EF9DC3945912}" type="presParOf" srcId="{2946DB53-E2C7-45AC-9C1E-7EAD259327D6}" destId="{660553BF-0143-4350-88CF-C1A35F4B30ED}" srcOrd="1" destOrd="0" presId="urn:microsoft.com/office/officeart/2005/8/layout/bList2#1"/>
    <dgm:cxn modelId="{ED7DD372-388F-49AD-8351-F94E3599BDF9}" type="presParOf" srcId="{2946DB53-E2C7-45AC-9C1E-7EAD259327D6}" destId="{DE031793-9F5E-44BE-A65E-B14A1C0B8F06}" srcOrd="2" destOrd="0" presId="urn:microsoft.com/office/officeart/2005/8/layout/bList2#1"/>
    <dgm:cxn modelId="{D4D1A088-136E-4FF2-B4C0-7D63692E57BE}" type="presParOf" srcId="{2946DB53-E2C7-45AC-9C1E-7EAD259327D6}" destId="{CB7EEB6C-6392-4357-8634-BDD95229236F}" srcOrd="3" destOrd="0" presId="urn:microsoft.com/office/officeart/2005/8/layout/bList2#1"/>
    <dgm:cxn modelId="{875CA634-C3B0-494A-A266-72D843E7A0DB}" type="presParOf" srcId="{1A5DBFBC-12ED-4ACB-A253-68162B666C0B}" destId="{08B58C31-5E93-4583-9783-BE5E7157D11A}" srcOrd="1" destOrd="0" presId="urn:microsoft.com/office/officeart/2005/8/layout/bList2#1"/>
    <dgm:cxn modelId="{46435ED6-31E4-46A3-BA77-AAC827F265DB}" type="presParOf" srcId="{1A5DBFBC-12ED-4ACB-A253-68162B666C0B}" destId="{BA9AF1D1-0378-4AF4-9C46-39B358170619}" srcOrd="2" destOrd="0" presId="urn:microsoft.com/office/officeart/2005/8/layout/bList2#1"/>
    <dgm:cxn modelId="{2DF57796-5053-456A-85B5-A324E827C779}" type="presParOf" srcId="{BA9AF1D1-0378-4AF4-9C46-39B358170619}" destId="{23BA64B7-18C5-4733-B992-E5988A21FB5B}" srcOrd="0" destOrd="0" presId="urn:microsoft.com/office/officeart/2005/8/layout/bList2#1"/>
    <dgm:cxn modelId="{4A13CF82-80B6-4DEB-9573-53B20940D0BB}" type="presParOf" srcId="{BA9AF1D1-0378-4AF4-9C46-39B358170619}" destId="{71E93760-E6A2-4015-90B9-DA57186C4E35}" srcOrd="1" destOrd="0" presId="urn:microsoft.com/office/officeart/2005/8/layout/bList2#1"/>
    <dgm:cxn modelId="{067E39FD-4E85-4278-9256-BEC09336CD05}" type="presParOf" srcId="{BA9AF1D1-0378-4AF4-9C46-39B358170619}" destId="{0DFE7032-2A1B-4E20-8ACA-F880971317EE}" srcOrd="2" destOrd="0" presId="urn:microsoft.com/office/officeart/2005/8/layout/bList2#1"/>
    <dgm:cxn modelId="{337D3446-0285-471C-8EB6-ABD5C006C04D}" type="presParOf" srcId="{BA9AF1D1-0378-4AF4-9C46-39B358170619}" destId="{C804A29E-8555-4760-933F-6EB9A271103F}" srcOrd="3" destOrd="0" presId="urn:microsoft.com/office/officeart/2005/8/layout/bList2#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E88D5DEF-AED3-405E-920C-C849353E4BF3}" type="doc">
      <dgm:prSet loTypeId="urn:microsoft.com/office/officeart/2005/8/layout/list1#4" loCatId="list" qsTypeId="urn:microsoft.com/office/officeart/2005/8/quickstyle/simple1#32" qsCatId="simple" csTypeId="urn:microsoft.com/office/officeart/2005/8/colors/accent1_2#4" csCatId="accent1" phldr="1"/>
      <dgm:spPr/>
      <dgm:t>
        <a:bodyPr/>
        <a:lstStyle/>
        <a:p>
          <a:endParaRPr lang="en-US"/>
        </a:p>
      </dgm:t>
    </dgm:pt>
    <dgm:pt modelId="{CD374876-E820-4443-AD02-D16BC06FB903}">
      <dgm:prSet phldrT="[Text]"/>
      <dgm:spPr>
        <a:solidFill>
          <a:schemeClr val="bg2">
            <a:lumMod val="50000"/>
          </a:schemeClr>
        </a:solidFill>
      </dgm:spPr>
      <dgm:t>
        <a:bodyPr/>
        <a:lstStyle/>
        <a:p>
          <a:r>
            <a:rPr lang="en-US" dirty="0" err="1">
              <a:solidFill>
                <a:schemeClr val="tx1"/>
              </a:solidFill>
            </a:rPr>
            <a:t>Trực</a:t>
          </a:r>
          <a:r>
            <a:rPr lang="en-US" dirty="0">
              <a:solidFill>
                <a:schemeClr val="tx1"/>
              </a:solidFill>
            </a:rPr>
            <a:t> </a:t>
          </a:r>
          <a:r>
            <a:rPr lang="en-US" dirty="0" err="1">
              <a:solidFill>
                <a:schemeClr val="tx1"/>
              </a:solidFill>
            </a:rPr>
            <a:t>tiếp</a:t>
          </a:r>
          <a:endParaRPr lang="en-US" dirty="0">
            <a:solidFill>
              <a:schemeClr val="tx1"/>
            </a:solidFill>
          </a:endParaRPr>
        </a:p>
      </dgm:t>
    </dgm:pt>
    <dgm:pt modelId="{EAFE1810-FD65-4D9D-A4E4-C815583E930B}" type="parTrans" cxnId="{F6F70506-285D-4E95-A69C-7AC27E68F91A}">
      <dgm:prSet/>
      <dgm:spPr/>
      <dgm:t>
        <a:bodyPr/>
        <a:lstStyle/>
        <a:p>
          <a:endParaRPr lang="en-US"/>
        </a:p>
      </dgm:t>
    </dgm:pt>
    <dgm:pt modelId="{33BE2E24-4DCB-4A40-B7F9-AABD18A2EBA2}" type="sibTrans" cxnId="{F6F70506-285D-4E95-A69C-7AC27E68F91A}">
      <dgm:prSet/>
      <dgm:spPr/>
      <dgm:t>
        <a:bodyPr/>
        <a:lstStyle/>
        <a:p>
          <a:endParaRPr lang="en-US"/>
        </a:p>
      </dgm:t>
    </dgm:pt>
    <dgm:pt modelId="{22DB1FBB-C3BA-48B0-AACB-46BE20862E9F}">
      <dgm:prSet phldrT="[Text]"/>
      <dgm:spPr>
        <a:solidFill>
          <a:schemeClr val="bg2">
            <a:lumMod val="25000"/>
          </a:schemeClr>
        </a:solidFill>
      </dgm:spPr>
      <dgm:t>
        <a:bodyPr/>
        <a:lstStyle/>
        <a:p>
          <a:r>
            <a:rPr lang="en-US" dirty="0" err="1">
              <a:solidFill>
                <a:schemeClr val="tx1"/>
              </a:solidFill>
            </a:rPr>
            <a:t>Gián</a:t>
          </a:r>
          <a:r>
            <a:rPr lang="en-US" dirty="0">
              <a:solidFill>
                <a:schemeClr val="tx1"/>
              </a:solidFill>
            </a:rPr>
            <a:t> </a:t>
          </a:r>
          <a:r>
            <a:rPr lang="en-US" dirty="0" err="1">
              <a:solidFill>
                <a:schemeClr val="tx1"/>
              </a:solidFill>
            </a:rPr>
            <a:t>tiếp</a:t>
          </a:r>
          <a:endParaRPr lang="en-US" dirty="0">
            <a:solidFill>
              <a:schemeClr val="tx1"/>
            </a:solidFill>
          </a:endParaRPr>
        </a:p>
      </dgm:t>
    </dgm:pt>
    <dgm:pt modelId="{C9887264-EB0B-4A80-ACAF-A1104BB48EB5}" type="parTrans" cxnId="{15C14DB3-FB89-44C1-A571-DAB7A68396F3}">
      <dgm:prSet/>
      <dgm:spPr/>
      <dgm:t>
        <a:bodyPr/>
        <a:lstStyle/>
        <a:p>
          <a:endParaRPr lang="en-US"/>
        </a:p>
      </dgm:t>
    </dgm:pt>
    <dgm:pt modelId="{B49E4877-421F-4AB2-AB74-3B3DB9A7C026}" type="sibTrans" cxnId="{15C14DB3-FB89-44C1-A571-DAB7A68396F3}">
      <dgm:prSet/>
      <dgm:spPr/>
      <dgm:t>
        <a:bodyPr/>
        <a:lstStyle/>
        <a:p>
          <a:endParaRPr lang="en-US"/>
        </a:p>
      </dgm:t>
    </dgm:pt>
    <dgm:pt modelId="{F6BDBB44-A7A7-41E3-95D2-B55E19A67650}" type="pres">
      <dgm:prSet presAssocID="{E88D5DEF-AED3-405E-920C-C849353E4BF3}" presName="linear" presStyleCnt="0">
        <dgm:presLayoutVars>
          <dgm:dir/>
          <dgm:animLvl val="lvl"/>
          <dgm:resizeHandles val="exact"/>
        </dgm:presLayoutVars>
      </dgm:prSet>
      <dgm:spPr/>
      <dgm:t>
        <a:bodyPr/>
        <a:lstStyle/>
        <a:p>
          <a:endParaRPr lang="en-US"/>
        </a:p>
      </dgm:t>
    </dgm:pt>
    <dgm:pt modelId="{4AFA9199-8C71-4E4A-86B2-FF358E88990F}" type="pres">
      <dgm:prSet presAssocID="{CD374876-E820-4443-AD02-D16BC06FB903}" presName="parentLin" presStyleCnt="0"/>
      <dgm:spPr/>
    </dgm:pt>
    <dgm:pt modelId="{D203E512-5F0C-49B3-BD79-41097D114558}" type="pres">
      <dgm:prSet presAssocID="{CD374876-E820-4443-AD02-D16BC06FB903}" presName="parentLeftMargin" presStyleLbl="node1" presStyleIdx="0" presStyleCnt="2"/>
      <dgm:spPr/>
      <dgm:t>
        <a:bodyPr/>
        <a:lstStyle/>
        <a:p>
          <a:endParaRPr lang="en-US"/>
        </a:p>
      </dgm:t>
    </dgm:pt>
    <dgm:pt modelId="{584EF5E0-3657-4508-8BFD-AC90C7EB1C72}" type="pres">
      <dgm:prSet presAssocID="{CD374876-E820-4443-AD02-D16BC06FB903}" presName="parentText" presStyleLbl="node1" presStyleIdx="0" presStyleCnt="2">
        <dgm:presLayoutVars>
          <dgm:chMax val="0"/>
          <dgm:bulletEnabled val="1"/>
        </dgm:presLayoutVars>
      </dgm:prSet>
      <dgm:spPr/>
      <dgm:t>
        <a:bodyPr/>
        <a:lstStyle/>
        <a:p>
          <a:endParaRPr lang="en-US"/>
        </a:p>
      </dgm:t>
    </dgm:pt>
    <dgm:pt modelId="{72B6C661-DCC8-4A46-ACCD-06E0C3267F4C}" type="pres">
      <dgm:prSet presAssocID="{CD374876-E820-4443-AD02-D16BC06FB903}" presName="negativeSpace" presStyleCnt="0"/>
      <dgm:spPr/>
    </dgm:pt>
    <dgm:pt modelId="{8229872D-5122-4D6F-8C2F-3F8D94ADB4DB}" type="pres">
      <dgm:prSet presAssocID="{CD374876-E820-4443-AD02-D16BC06FB903}" presName="childText" presStyleLbl="conFgAcc1" presStyleIdx="0" presStyleCnt="2">
        <dgm:presLayoutVars>
          <dgm:bulletEnabled val="1"/>
        </dgm:presLayoutVars>
      </dgm:prSet>
      <dgm:spPr/>
    </dgm:pt>
    <dgm:pt modelId="{65D5BF14-F1AE-449C-A816-5D574C739ACE}" type="pres">
      <dgm:prSet presAssocID="{33BE2E24-4DCB-4A40-B7F9-AABD18A2EBA2}" presName="spaceBetweenRectangles" presStyleCnt="0"/>
      <dgm:spPr/>
    </dgm:pt>
    <dgm:pt modelId="{C4D13FB7-B08F-4310-AA98-D656AED4F528}" type="pres">
      <dgm:prSet presAssocID="{22DB1FBB-C3BA-48B0-AACB-46BE20862E9F}" presName="parentLin" presStyleCnt="0"/>
      <dgm:spPr/>
    </dgm:pt>
    <dgm:pt modelId="{AAA021E1-5F5D-4485-954B-26ACBAD1877B}" type="pres">
      <dgm:prSet presAssocID="{22DB1FBB-C3BA-48B0-AACB-46BE20862E9F}" presName="parentLeftMargin" presStyleLbl="node1" presStyleIdx="0" presStyleCnt="2"/>
      <dgm:spPr/>
      <dgm:t>
        <a:bodyPr/>
        <a:lstStyle/>
        <a:p>
          <a:endParaRPr lang="en-US"/>
        </a:p>
      </dgm:t>
    </dgm:pt>
    <dgm:pt modelId="{C8D745F8-2525-402B-A772-229F03D78697}" type="pres">
      <dgm:prSet presAssocID="{22DB1FBB-C3BA-48B0-AACB-46BE20862E9F}" presName="parentText" presStyleLbl="node1" presStyleIdx="1" presStyleCnt="2">
        <dgm:presLayoutVars>
          <dgm:chMax val="0"/>
          <dgm:bulletEnabled val="1"/>
        </dgm:presLayoutVars>
      </dgm:prSet>
      <dgm:spPr/>
      <dgm:t>
        <a:bodyPr/>
        <a:lstStyle/>
        <a:p>
          <a:endParaRPr lang="en-US"/>
        </a:p>
      </dgm:t>
    </dgm:pt>
    <dgm:pt modelId="{A2D0CED2-E9E0-4F8D-A8D3-8BEAE077B6D3}" type="pres">
      <dgm:prSet presAssocID="{22DB1FBB-C3BA-48B0-AACB-46BE20862E9F}" presName="negativeSpace" presStyleCnt="0"/>
      <dgm:spPr/>
    </dgm:pt>
    <dgm:pt modelId="{8DA892AB-C92E-4598-A66B-0555790ADE7A}" type="pres">
      <dgm:prSet presAssocID="{22DB1FBB-C3BA-48B0-AACB-46BE20862E9F}" presName="childText" presStyleLbl="conFgAcc1" presStyleIdx="1" presStyleCnt="2">
        <dgm:presLayoutVars>
          <dgm:bulletEnabled val="1"/>
        </dgm:presLayoutVars>
      </dgm:prSet>
      <dgm:spPr/>
    </dgm:pt>
  </dgm:ptLst>
  <dgm:cxnLst>
    <dgm:cxn modelId="{F6F70506-285D-4E95-A69C-7AC27E68F91A}" srcId="{E88D5DEF-AED3-405E-920C-C849353E4BF3}" destId="{CD374876-E820-4443-AD02-D16BC06FB903}" srcOrd="0" destOrd="0" parTransId="{EAFE1810-FD65-4D9D-A4E4-C815583E930B}" sibTransId="{33BE2E24-4DCB-4A40-B7F9-AABD18A2EBA2}"/>
    <dgm:cxn modelId="{E60B13AC-9422-41DE-AF0B-E70C1361AB64}" type="presOf" srcId="{E88D5DEF-AED3-405E-920C-C849353E4BF3}" destId="{F6BDBB44-A7A7-41E3-95D2-B55E19A67650}" srcOrd="0" destOrd="0" presId="urn:microsoft.com/office/officeart/2005/8/layout/list1#4"/>
    <dgm:cxn modelId="{64A6201D-D103-4239-B304-918D62F8DCDC}" type="presOf" srcId="{CD374876-E820-4443-AD02-D16BC06FB903}" destId="{D203E512-5F0C-49B3-BD79-41097D114558}" srcOrd="0" destOrd="0" presId="urn:microsoft.com/office/officeart/2005/8/layout/list1#4"/>
    <dgm:cxn modelId="{15C14DB3-FB89-44C1-A571-DAB7A68396F3}" srcId="{E88D5DEF-AED3-405E-920C-C849353E4BF3}" destId="{22DB1FBB-C3BA-48B0-AACB-46BE20862E9F}" srcOrd="1" destOrd="0" parTransId="{C9887264-EB0B-4A80-ACAF-A1104BB48EB5}" sibTransId="{B49E4877-421F-4AB2-AB74-3B3DB9A7C026}"/>
    <dgm:cxn modelId="{C6DF449A-C677-41A0-AA9E-53F95C35743B}" type="presOf" srcId="{CD374876-E820-4443-AD02-D16BC06FB903}" destId="{584EF5E0-3657-4508-8BFD-AC90C7EB1C72}" srcOrd="1" destOrd="0" presId="urn:microsoft.com/office/officeart/2005/8/layout/list1#4"/>
    <dgm:cxn modelId="{83B7E24A-13A3-4C75-927A-E147FF704410}" type="presOf" srcId="{22DB1FBB-C3BA-48B0-AACB-46BE20862E9F}" destId="{C8D745F8-2525-402B-A772-229F03D78697}" srcOrd="1" destOrd="0" presId="urn:microsoft.com/office/officeart/2005/8/layout/list1#4"/>
    <dgm:cxn modelId="{D07E3543-8772-441A-B083-1D6F9719E36C}" type="presOf" srcId="{22DB1FBB-C3BA-48B0-AACB-46BE20862E9F}" destId="{AAA021E1-5F5D-4485-954B-26ACBAD1877B}" srcOrd="0" destOrd="0" presId="urn:microsoft.com/office/officeart/2005/8/layout/list1#4"/>
    <dgm:cxn modelId="{FED2EDB5-6FE5-4BD6-A84A-45EDB5BF5348}" type="presParOf" srcId="{F6BDBB44-A7A7-41E3-95D2-B55E19A67650}" destId="{4AFA9199-8C71-4E4A-86B2-FF358E88990F}" srcOrd="0" destOrd="0" presId="urn:microsoft.com/office/officeart/2005/8/layout/list1#4"/>
    <dgm:cxn modelId="{656C7BE3-6321-4FD2-8DB2-044A721D4894}" type="presParOf" srcId="{4AFA9199-8C71-4E4A-86B2-FF358E88990F}" destId="{D203E512-5F0C-49B3-BD79-41097D114558}" srcOrd="0" destOrd="0" presId="urn:microsoft.com/office/officeart/2005/8/layout/list1#4"/>
    <dgm:cxn modelId="{2B71F7CD-46BA-4002-93B4-F419CAC61C55}" type="presParOf" srcId="{4AFA9199-8C71-4E4A-86B2-FF358E88990F}" destId="{584EF5E0-3657-4508-8BFD-AC90C7EB1C72}" srcOrd="1" destOrd="0" presId="urn:microsoft.com/office/officeart/2005/8/layout/list1#4"/>
    <dgm:cxn modelId="{481C5A91-B9E6-46E7-84CA-E82A2AF3E4BC}" type="presParOf" srcId="{F6BDBB44-A7A7-41E3-95D2-B55E19A67650}" destId="{72B6C661-DCC8-4A46-ACCD-06E0C3267F4C}" srcOrd="1" destOrd="0" presId="urn:microsoft.com/office/officeart/2005/8/layout/list1#4"/>
    <dgm:cxn modelId="{D694EE29-7BA6-45FF-8A62-7151B9448F19}" type="presParOf" srcId="{F6BDBB44-A7A7-41E3-95D2-B55E19A67650}" destId="{8229872D-5122-4D6F-8C2F-3F8D94ADB4DB}" srcOrd="2" destOrd="0" presId="urn:microsoft.com/office/officeart/2005/8/layout/list1#4"/>
    <dgm:cxn modelId="{F742C477-6BDF-46B9-8A7E-888834C0D047}" type="presParOf" srcId="{F6BDBB44-A7A7-41E3-95D2-B55E19A67650}" destId="{65D5BF14-F1AE-449C-A816-5D574C739ACE}" srcOrd="3" destOrd="0" presId="urn:microsoft.com/office/officeart/2005/8/layout/list1#4"/>
    <dgm:cxn modelId="{B150187E-F7FF-4318-AADF-A48C763CFBDB}" type="presParOf" srcId="{F6BDBB44-A7A7-41E3-95D2-B55E19A67650}" destId="{C4D13FB7-B08F-4310-AA98-D656AED4F528}" srcOrd="4" destOrd="0" presId="urn:microsoft.com/office/officeart/2005/8/layout/list1#4"/>
    <dgm:cxn modelId="{30DD76D5-9586-46C8-A7D5-81A7F6112DBE}" type="presParOf" srcId="{C4D13FB7-B08F-4310-AA98-D656AED4F528}" destId="{AAA021E1-5F5D-4485-954B-26ACBAD1877B}" srcOrd="0" destOrd="0" presId="urn:microsoft.com/office/officeart/2005/8/layout/list1#4"/>
    <dgm:cxn modelId="{F8175B8C-B456-4114-A087-BDCD6D060ED6}" type="presParOf" srcId="{C4D13FB7-B08F-4310-AA98-D656AED4F528}" destId="{C8D745F8-2525-402B-A772-229F03D78697}" srcOrd="1" destOrd="0" presId="urn:microsoft.com/office/officeart/2005/8/layout/list1#4"/>
    <dgm:cxn modelId="{1AACD64E-C239-4AAF-BF33-C20F4698ECB7}" type="presParOf" srcId="{F6BDBB44-A7A7-41E3-95D2-B55E19A67650}" destId="{A2D0CED2-E9E0-4F8D-A8D3-8BEAE077B6D3}" srcOrd="5" destOrd="0" presId="urn:microsoft.com/office/officeart/2005/8/layout/list1#4"/>
    <dgm:cxn modelId="{95FF3C01-3F15-44B7-8343-7B808DF5BB9F}" type="presParOf" srcId="{F6BDBB44-A7A7-41E3-95D2-B55E19A67650}" destId="{8DA892AB-C92E-4598-A66B-0555790ADE7A}" srcOrd="6" destOrd="0" presId="urn:microsoft.com/office/officeart/2005/8/layout/list1#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663A813-5DCC-41C1-841B-1E6BAF302544}" type="doc">
      <dgm:prSet loTypeId="urn:microsoft.com/office/officeart/2005/8/layout/vList3" loCatId="list" qsTypeId="urn:microsoft.com/office/officeart/2005/8/quickstyle/simple1#33" qsCatId="simple" csTypeId="urn:microsoft.com/office/officeart/2005/8/colors/colorful5" csCatId="colorful" phldr="1"/>
      <dgm:spPr/>
      <dgm:t>
        <a:bodyPr/>
        <a:lstStyle/>
        <a:p>
          <a:endParaRPr lang="en-US"/>
        </a:p>
      </dgm:t>
    </dgm:pt>
    <dgm:pt modelId="{96A48886-50F5-43CA-AE5C-5B28EE632B20}">
      <dgm:prSet/>
      <dgm:spPr/>
      <dgm:t>
        <a:bodyPr/>
        <a:lstStyle/>
        <a:p>
          <a:r>
            <a:rPr lang="en-US" dirty="0" err="1" smtClean="0">
              <a:solidFill>
                <a:schemeClr val="tx1"/>
              </a:solidFill>
            </a:rPr>
            <a:t>Hoạt</a:t>
          </a:r>
          <a:r>
            <a:rPr lang="en-US" dirty="0" smtClean="0">
              <a:solidFill>
                <a:schemeClr val="tx1"/>
              </a:solidFill>
            </a:rPr>
            <a:t> </a:t>
          </a:r>
          <a:r>
            <a:rPr lang="en-US" dirty="0" err="1" smtClean="0">
              <a:solidFill>
                <a:schemeClr val="tx1"/>
              </a:solidFill>
            </a:rPr>
            <a:t>động</a:t>
          </a:r>
          <a:r>
            <a:rPr lang="en-US" dirty="0" smtClean="0">
              <a:solidFill>
                <a:schemeClr val="tx1"/>
              </a:solidFill>
            </a:rPr>
            <a:t> </a:t>
          </a:r>
          <a:r>
            <a:rPr lang="en-US" dirty="0" err="1" smtClean="0">
              <a:solidFill>
                <a:schemeClr val="tx1"/>
              </a:solidFill>
            </a:rPr>
            <a:t>lao</a:t>
          </a:r>
          <a:r>
            <a:rPr lang="en-US" dirty="0" smtClean="0">
              <a:solidFill>
                <a:schemeClr val="tx1"/>
              </a:solidFill>
            </a:rPr>
            <a:t> </a:t>
          </a:r>
          <a:r>
            <a:rPr lang="en-US" dirty="0" err="1" smtClean="0">
              <a:solidFill>
                <a:schemeClr val="tx1"/>
              </a:solidFill>
            </a:rPr>
            <a:t>động</a:t>
          </a:r>
          <a:r>
            <a:rPr lang="en-US" dirty="0" smtClean="0">
              <a:solidFill>
                <a:schemeClr val="tx1"/>
              </a:solidFill>
            </a:rPr>
            <a:t>, </a:t>
          </a:r>
          <a:r>
            <a:rPr lang="en-US" dirty="0" err="1" smtClean="0">
              <a:solidFill>
                <a:schemeClr val="tx1"/>
              </a:solidFill>
            </a:rPr>
            <a:t>sản</a:t>
          </a:r>
          <a:r>
            <a:rPr lang="en-US" dirty="0" smtClean="0">
              <a:solidFill>
                <a:schemeClr val="tx1"/>
              </a:solidFill>
            </a:rPr>
            <a:t> </a:t>
          </a:r>
          <a:r>
            <a:rPr lang="en-US" dirty="0" err="1" smtClean="0">
              <a:solidFill>
                <a:schemeClr val="tx1"/>
              </a:solidFill>
            </a:rPr>
            <a:t>xuất</a:t>
          </a:r>
          <a:r>
            <a:rPr lang="en-US" dirty="0" smtClean="0">
              <a:solidFill>
                <a:schemeClr val="tx1"/>
              </a:solidFill>
            </a:rPr>
            <a:t>, </a:t>
          </a:r>
          <a:r>
            <a:rPr lang="en-US" dirty="0" err="1" smtClean="0">
              <a:solidFill>
                <a:schemeClr val="tx1"/>
              </a:solidFill>
            </a:rPr>
            <a:t>học</a:t>
          </a:r>
          <a:r>
            <a:rPr lang="en-US" dirty="0" smtClean="0">
              <a:solidFill>
                <a:schemeClr val="tx1"/>
              </a:solidFill>
            </a:rPr>
            <a:t> </a:t>
          </a:r>
          <a:r>
            <a:rPr lang="en-US" dirty="0" err="1" smtClean="0">
              <a:solidFill>
                <a:schemeClr val="tx1"/>
              </a:solidFill>
            </a:rPr>
            <a:t>tập</a:t>
          </a:r>
          <a:r>
            <a:rPr lang="en-US" dirty="0" smtClean="0">
              <a:solidFill>
                <a:schemeClr val="tx1"/>
              </a:solidFill>
            </a:rPr>
            <a:t>, </a:t>
          </a:r>
          <a:r>
            <a:rPr lang="en-US" dirty="0" err="1" smtClean="0">
              <a:solidFill>
                <a:schemeClr val="tx1"/>
              </a:solidFill>
            </a:rPr>
            <a:t>công</a:t>
          </a:r>
          <a:r>
            <a:rPr lang="en-US" dirty="0" smtClean="0">
              <a:solidFill>
                <a:schemeClr val="tx1"/>
              </a:solidFill>
            </a:rPr>
            <a:t> </a:t>
          </a:r>
          <a:r>
            <a:rPr lang="en-US" dirty="0" err="1" smtClean="0">
              <a:solidFill>
                <a:schemeClr val="tx1"/>
              </a:solidFill>
            </a:rPr>
            <a:t>tác</a:t>
          </a:r>
          <a:r>
            <a:rPr lang="en-US" dirty="0" smtClean="0">
              <a:solidFill>
                <a:schemeClr val="tx1"/>
              </a:solidFill>
            </a:rPr>
            <a:t>, </a:t>
          </a:r>
          <a:r>
            <a:rPr lang="en-US" dirty="0" err="1" smtClean="0">
              <a:solidFill>
                <a:schemeClr val="tx1"/>
              </a:solidFill>
            </a:rPr>
            <a:t>sinh</a:t>
          </a:r>
          <a:r>
            <a:rPr lang="en-US" dirty="0" smtClean="0">
              <a:solidFill>
                <a:schemeClr val="tx1"/>
              </a:solidFill>
            </a:rPr>
            <a:t> </a:t>
          </a:r>
          <a:r>
            <a:rPr lang="en-US" dirty="0" err="1" smtClean="0">
              <a:solidFill>
                <a:schemeClr val="tx1"/>
              </a:solidFill>
            </a:rPr>
            <a:t>hoạt</a:t>
          </a:r>
          <a:r>
            <a:rPr lang="en-US" dirty="0" smtClean="0">
              <a:solidFill>
                <a:schemeClr val="tx1"/>
              </a:solidFill>
            </a:rPr>
            <a:t> </a:t>
          </a:r>
          <a:r>
            <a:rPr lang="en-US" dirty="0" err="1" smtClean="0">
              <a:solidFill>
                <a:schemeClr val="tx1"/>
              </a:solidFill>
            </a:rPr>
            <a:t>của</a:t>
          </a:r>
          <a:r>
            <a:rPr lang="en-US" dirty="0" smtClean="0">
              <a:solidFill>
                <a:schemeClr val="tx1"/>
              </a:solidFill>
            </a:rPr>
            <a:t> </a:t>
          </a:r>
          <a:r>
            <a:rPr lang="en-US" dirty="0" err="1" smtClean="0">
              <a:solidFill>
                <a:schemeClr val="tx1"/>
              </a:solidFill>
            </a:rPr>
            <a:t>công</a:t>
          </a:r>
          <a:r>
            <a:rPr lang="en-US" dirty="0" smtClean="0">
              <a:solidFill>
                <a:schemeClr val="tx1"/>
              </a:solidFill>
            </a:rPr>
            <a:t> </a:t>
          </a:r>
          <a:r>
            <a:rPr lang="en-US" dirty="0" err="1" smtClean="0">
              <a:solidFill>
                <a:schemeClr val="tx1"/>
              </a:solidFill>
            </a:rPr>
            <a:t>dân</a:t>
          </a:r>
          <a:r>
            <a:rPr lang="en-US" dirty="0" smtClean="0">
              <a:solidFill>
                <a:schemeClr val="tx1"/>
              </a:solidFill>
            </a:rPr>
            <a:t> ở </a:t>
          </a:r>
          <a:r>
            <a:rPr lang="en-US" dirty="0" err="1" smtClean="0">
              <a:solidFill>
                <a:schemeClr val="tx1"/>
              </a:solidFill>
            </a:rPr>
            <a:t>cộng</a:t>
          </a:r>
          <a:r>
            <a:rPr lang="en-US" dirty="0" smtClean="0">
              <a:solidFill>
                <a:schemeClr val="tx1"/>
              </a:solidFill>
            </a:rPr>
            <a:t> </a:t>
          </a:r>
          <a:r>
            <a:rPr lang="en-US" dirty="0" err="1" smtClean="0">
              <a:solidFill>
                <a:schemeClr val="tx1"/>
              </a:solidFill>
            </a:rPr>
            <a:t>đồng</a:t>
          </a:r>
          <a:r>
            <a:rPr lang="en-US" dirty="0" smtClean="0">
              <a:solidFill>
                <a:schemeClr val="tx1"/>
              </a:solidFill>
            </a:rPr>
            <a:t> </a:t>
          </a:r>
          <a:r>
            <a:rPr lang="en-US" dirty="0" err="1" smtClean="0">
              <a:solidFill>
                <a:schemeClr val="tx1"/>
              </a:solidFill>
            </a:rPr>
            <a:t>dân</a:t>
          </a:r>
          <a:r>
            <a:rPr lang="en-US" dirty="0" smtClean="0">
              <a:solidFill>
                <a:schemeClr val="tx1"/>
              </a:solidFill>
            </a:rPr>
            <a:t> </a:t>
          </a:r>
          <a:r>
            <a:rPr lang="en-US" dirty="0" err="1" smtClean="0">
              <a:solidFill>
                <a:schemeClr val="tx1"/>
              </a:solidFill>
            </a:rPr>
            <a:t>cư</a:t>
          </a:r>
          <a:r>
            <a:rPr lang="en-US" dirty="0" smtClean="0">
              <a:solidFill>
                <a:schemeClr val="tx1"/>
              </a:solidFill>
            </a:rPr>
            <a:t>;</a:t>
          </a:r>
          <a:endParaRPr lang="en-US" dirty="0">
            <a:solidFill>
              <a:schemeClr val="tx1"/>
            </a:solidFill>
          </a:endParaRPr>
        </a:p>
      </dgm:t>
    </dgm:pt>
    <dgm:pt modelId="{161D18C4-CE28-457E-961D-C5E69EF7FFD7}" type="parTrans" cxnId="{0327CCCB-E1BF-42D7-8717-3BCEFC880B00}">
      <dgm:prSet/>
      <dgm:spPr/>
      <dgm:t>
        <a:bodyPr/>
        <a:lstStyle/>
        <a:p>
          <a:endParaRPr lang="en-US"/>
        </a:p>
      </dgm:t>
    </dgm:pt>
    <dgm:pt modelId="{38F6891A-6ED5-44C8-AE34-9C4D1067C6A0}" type="sibTrans" cxnId="{0327CCCB-E1BF-42D7-8717-3BCEFC880B00}">
      <dgm:prSet/>
      <dgm:spPr/>
      <dgm:t>
        <a:bodyPr/>
        <a:lstStyle/>
        <a:p>
          <a:endParaRPr lang="en-US"/>
        </a:p>
      </dgm:t>
    </dgm:pt>
    <dgm:pt modelId="{70FF5E60-228A-491E-B51E-CAED8BFB8192}">
      <dgm:prSet/>
      <dgm:spPr/>
      <dgm:t>
        <a:bodyPr/>
        <a:lstStyle/>
        <a:p>
          <a:r>
            <a:rPr lang="en-US" smtClean="0">
              <a:solidFill>
                <a:schemeClr val="tx1"/>
              </a:solidFill>
            </a:rPr>
            <a:t>b) Quan sát, tìm hiểu, giao tiếp với cán bộ, công chức cấp xã, người hoạt động không chuyên trách ở cấp xã, ở thôn, tổ dân phố và người dân ở cộng đồng dân cư;</a:t>
          </a:r>
          <a:endParaRPr lang="en-US" dirty="0">
            <a:solidFill>
              <a:schemeClr val="tx1"/>
            </a:solidFill>
          </a:endParaRPr>
        </a:p>
      </dgm:t>
    </dgm:pt>
    <dgm:pt modelId="{58353731-7D16-4668-8407-3CA2B26E9FB3}" type="parTrans" cxnId="{734A5520-83EB-4B65-B8FB-C7CB8CB8E2A6}">
      <dgm:prSet/>
      <dgm:spPr/>
      <dgm:t>
        <a:bodyPr/>
        <a:lstStyle/>
        <a:p>
          <a:endParaRPr lang="en-US"/>
        </a:p>
      </dgm:t>
    </dgm:pt>
    <dgm:pt modelId="{C585ACB2-BAA0-4306-BCF5-23E735CF0274}" type="sibTrans" cxnId="{734A5520-83EB-4B65-B8FB-C7CB8CB8E2A6}">
      <dgm:prSet/>
      <dgm:spPr/>
      <dgm:t>
        <a:bodyPr/>
        <a:lstStyle/>
        <a:p>
          <a:endParaRPr lang="en-US"/>
        </a:p>
      </dgm:t>
    </dgm:pt>
    <dgm:pt modelId="{CF0FA0F7-9A77-4A15-B8DB-F94970A60B6D}">
      <dgm:prSet/>
      <dgm:spPr/>
      <dgm:t>
        <a:bodyPr/>
        <a:lstStyle/>
        <a:p>
          <a:r>
            <a:rPr lang="en-US" smtClean="0">
              <a:solidFill>
                <a:schemeClr val="tx1"/>
              </a:solidFill>
            </a:rPr>
            <a:t>c) Tiếp cận các thông tin được công khai; các thông tin, báo cáo của chính quyền địa phương cấp xã, cán bộ, công chức cấp xã, người hoạt động không chuyên trách ở cấp xã, ở thôn, tổ dân phố, cơ quan, tổ chức, cá nhân được giao quản lý hoặc thực hiện các nội dung Nhân dân đã bàn và quyết định;</a:t>
          </a:r>
          <a:endParaRPr lang="en-US" dirty="0">
            <a:solidFill>
              <a:schemeClr val="tx1"/>
            </a:solidFill>
          </a:endParaRPr>
        </a:p>
      </dgm:t>
    </dgm:pt>
    <dgm:pt modelId="{DE40EF03-76D6-4C17-9B1E-96CFC6E51FF2}" type="parTrans" cxnId="{30BA54FD-D802-4539-BAD5-6AB51FCC7FF8}">
      <dgm:prSet/>
      <dgm:spPr/>
      <dgm:t>
        <a:bodyPr/>
        <a:lstStyle/>
        <a:p>
          <a:endParaRPr lang="en-US"/>
        </a:p>
      </dgm:t>
    </dgm:pt>
    <dgm:pt modelId="{CBA7EFF5-3F41-4606-B9A3-15F85CA2DA6F}" type="sibTrans" cxnId="{30BA54FD-D802-4539-BAD5-6AB51FCC7FF8}">
      <dgm:prSet/>
      <dgm:spPr/>
      <dgm:t>
        <a:bodyPr/>
        <a:lstStyle/>
        <a:p>
          <a:endParaRPr lang="en-US"/>
        </a:p>
      </dgm:t>
    </dgm:pt>
    <dgm:pt modelId="{FB046678-0FD7-466C-A7FA-738E3CA6DEDE}">
      <dgm:prSet/>
      <dgm:spPr/>
      <dgm:t>
        <a:bodyPr/>
        <a:lstStyle/>
        <a:p>
          <a:r>
            <a:rPr lang="en-US" smtClean="0">
              <a:solidFill>
                <a:schemeClr val="tx1"/>
              </a:solidFill>
            </a:rPr>
            <a:t>d) Tham dự hội nghị trao đổi, đối thoại giữa Ủy ban nhân dân cấp xã với Nhân dân, hội nghị tiếp xúc cử tri, hoạt động tiếp công dân; hội nghị định kỳ và các cuộc họp khác của </a:t>
          </a:r>
          <a:r>
            <a:rPr lang="nl-NL" smtClean="0">
              <a:solidFill>
                <a:schemeClr val="tx1"/>
              </a:solidFill>
            </a:rPr>
            <a:t>cộng</a:t>
          </a:r>
          <a:r>
            <a:rPr lang="en-US" smtClean="0">
              <a:solidFill>
                <a:schemeClr val="tx1"/>
              </a:solidFill>
            </a:rPr>
            <a:t> đồng dân cư.</a:t>
          </a:r>
          <a:endParaRPr lang="en-US">
            <a:solidFill>
              <a:schemeClr val="tx1"/>
            </a:solidFill>
          </a:endParaRPr>
        </a:p>
      </dgm:t>
    </dgm:pt>
    <dgm:pt modelId="{37871054-4EF8-463F-B682-127DBF7C8FFF}" type="parTrans" cxnId="{BA6B1D54-15A1-4A46-903D-0A564EE9E2E9}">
      <dgm:prSet/>
      <dgm:spPr/>
      <dgm:t>
        <a:bodyPr/>
        <a:lstStyle/>
        <a:p>
          <a:endParaRPr lang="en-US"/>
        </a:p>
      </dgm:t>
    </dgm:pt>
    <dgm:pt modelId="{31BCC497-481A-4E80-8486-BF757E65D9E4}" type="sibTrans" cxnId="{BA6B1D54-15A1-4A46-903D-0A564EE9E2E9}">
      <dgm:prSet/>
      <dgm:spPr/>
      <dgm:t>
        <a:bodyPr/>
        <a:lstStyle/>
        <a:p>
          <a:endParaRPr lang="en-US"/>
        </a:p>
      </dgm:t>
    </dgm:pt>
    <dgm:pt modelId="{9041B7DE-1083-475C-BBE7-9A2DDF093C19}">
      <dgm:prSet/>
      <dgm:spPr/>
      <dgm:t>
        <a:bodyPr/>
        <a:lstStyle/>
        <a:p>
          <a:r>
            <a:rPr lang="en-US" smtClean="0">
              <a:solidFill>
                <a:schemeClr val="tx1"/>
              </a:solidFill>
            </a:rPr>
            <a:t>2. Công dân thực hiện việc kiểm tra, giám sát thông qua Mặt trận Tổ quốc Việt Nam cấp xã, thông qua hoạt động của Ban Thanh tra nhân dân ở xã, phường, thị trấn, Ban Giám sát đầu tư của cộng đồng và các tổ chức tự quản khác ở địa phương được thành lập theo quy định của pháp luật.</a:t>
          </a:r>
          <a:endParaRPr lang="en-US" dirty="0">
            <a:solidFill>
              <a:schemeClr val="tx1"/>
            </a:solidFill>
          </a:endParaRPr>
        </a:p>
      </dgm:t>
    </dgm:pt>
    <dgm:pt modelId="{92E88858-3E16-4A03-A0A5-F031C5646A60}" type="parTrans" cxnId="{C2C9B56B-4197-41F7-860B-ACA49D3A7071}">
      <dgm:prSet/>
      <dgm:spPr/>
      <dgm:t>
        <a:bodyPr/>
        <a:lstStyle/>
        <a:p>
          <a:endParaRPr lang="en-US"/>
        </a:p>
      </dgm:t>
    </dgm:pt>
    <dgm:pt modelId="{4E634CDC-0549-4D31-BA6E-68F7C561283F}" type="sibTrans" cxnId="{C2C9B56B-4197-41F7-860B-ACA49D3A7071}">
      <dgm:prSet/>
      <dgm:spPr/>
      <dgm:t>
        <a:bodyPr/>
        <a:lstStyle/>
        <a:p>
          <a:endParaRPr lang="en-US"/>
        </a:p>
      </dgm:t>
    </dgm:pt>
    <dgm:pt modelId="{8EA689E7-E5F8-446A-82DC-38DD384915C1}" type="pres">
      <dgm:prSet presAssocID="{7663A813-5DCC-41C1-841B-1E6BAF302544}" presName="linearFlow" presStyleCnt="0">
        <dgm:presLayoutVars>
          <dgm:dir/>
          <dgm:resizeHandles val="exact"/>
        </dgm:presLayoutVars>
      </dgm:prSet>
      <dgm:spPr/>
      <dgm:t>
        <a:bodyPr/>
        <a:lstStyle/>
        <a:p>
          <a:endParaRPr lang="en-US"/>
        </a:p>
      </dgm:t>
    </dgm:pt>
    <dgm:pt modelId="{E680D9E0-21C2-4644-9B8B-5B9076A3F0AF}" type="pres">
      <dgm:prSet presAssocID="{96A48886-50F5-43CA-AE5C-5B28EE632B20}" presName="composite" presStyleCnt="0"/>
      <dgm:spPr/>
      <dgm:t>
        <a:bodyPr/>
        <a:lstStyle/>
        <a:p>
          <a:endParaRPr lang="en-US"/>
        </a:p>
      </dgm:t>
    </dgm:pt>
    <dgm:pt modelId="{FFD8375A-74F6-4EF2-BEA2-1037E46937F8}" type="pres">
      <dgm:prSet presAssocID="{96A48886-50F5-43CA-AE5C-5B28EE632B20}" presName="imgShp" presStyleLbl="fgImgPlace1" presStyleIdx="0" presStyleCnt="5" custFlipHor="0" custScaleX="7500"/>
      <dgm:spPr/>
      <dgm:t>
        <a:bodyPr/>
        <a:lstStyle/>
        <a:p>
          <a:endParaRPr lang="en-US"/>
        </a:p>
      </dgm:t>
    </dgm:pt>
    <dgm:pt modelId="{751CB2EF-3C63-4EF9-9CE6-A3581A570F47}" type="pres">
      <dgm:prSet presAssocID="{96A48886-50F5-43CA-AE5C-5B28EE632B20}" presName="txShp" presStyleLbl="node1" presStyleIdx="0" presStyleCnt="5" custScaleX="145235">
        <dgm:presLayoutVars>
          <dgm:bulletEnabled val="1"/>
        </dgm:presLayoutVars>
      </dgm:prSet>
      <dgm:spPr/>
      <dgm:t>
        <a:bodyPr/>
        <a:lstStyle/>
        <a:p>
          <a:endParaRPr lang="en-US"/>
        </a:p>
      </dgm:t>
    </dgm:pt>
    <dgm:pt modelId="{1C3679AD-F8FA-45E0-8F7A-028D1727C2AC}" type="pres">
      <dgm:prSet presAssocID="{38F6891A-6ED5-44C8-AE34-9C4D1067C6A0}" presName="spacing" presStyleCnt="0"/>
      <dgm:spPr/>
      <dgm:t>
        <a:bodyPr/>
        <a:lstStyle/>
        <a:p>
          <a:endParaRPr lang="en-US"/>
        </a:p>
      </dgm:t>
    </dgm:pt>
    <dgm:pt modelId="{8CED230B-7764-46AC-AF59-8A85D61A471A}" type="pres">
      <dgm:prSet presAssocID="{70FF5E60-228A-491E-B51E-CAED8BFB8192}" presName="composite" presStyleCnt="0"/>
      <dgm:spPr/>
      <dgm:t>
        <a:bodyPr/>
        <a:lstStyle/>
        <a:p>
          <a:endParaRPr lang="en-US"/>
        </a:p>
      </dgm:t>
    </dgm:pt>
    <dgm:pt modelId="{13D73E3D-6F59-48C6-A4A5-2D2DE657C9B9}" type="pres">
      <dgm:prSet presAssocID="{70FF5E60-228A-491E-B51E-CAED8BFB8192}" presName="imgShp" presStyleLbl="fgImgPlace1" presStyleIdx="1" presStyleCnt="5" custFlipVert="0" custFlipHor="1" custScaleX="10059" custScaleY="49079" custLinFactNeighborX="-6881" custLinFactNeighborY="2752"/>
      <dgm:spPr/>
      <dgm:t>
        <a:bodyPr/>
        <a:lstStyle/>
        <a:p>
          <a:endParaRPr lang="en-US"/>
        </a:p>
      </dgm:t>
    </dgm:pt>
    <dgm:pt modelId="{FC679A72-3718-4C67-AAF1-983503D52F1E}" type="pres">
      <dgm:prSet presAssocID="{70FF5E60-228A-491E-B51E-CAED8BFB8192}" presName="txShp" presStyleLbl="node1" presStyleIdx="1" presStyleCnt="5" custScaleX="145171">
        <dgm:presLayoutVars>
          <dgm:bulletEnabled val="1"/>
        </dgm:presLayoutVars>
      </dgm:prSet>
      <dgm:spPr/>
      <dgm:t>
        <a:bodyPr/>
        <a:lstStyle/>
        <a:p>
          <a:endParaRPr lang="en-US"/>
        </a:p>
      </dgm:t>
    </dgm:pt>
    <dgm:pt modelId="{A376C472-A03D-4A89-9AAB-4FF28D45CBC3}" type="pres">
      <dgm:prSet presAssocID="{C585ACB2-BAA0-4306-BCF5-23E735CF0274}" presName="spacing" presStyleCnt="0"/>
      <dgm:spPr/>
      <dgm:t>
        <a:bodyPr/>
        <a:lstStyle/>
        <a:p>
          <a:endParaRPr lang="en-US"/>
        </a:p>
      </dgm:t>
    </dgm:pt>
    <dgm:pt modelId="{10B55016-D786-4CA1-BF19-8FB1DA7EE753}" type="pres">
      <dgm:prSet presAssocID="{CF0FA0F7-9A77-4A15-B8DB-F94970A60B6D}" presName="composite" presStyleCnt="0"/>
      <dgm:spPr/>
      <dgm:t>
        <a:bodyPr/>
        <a:lstStyle/>
        <a:p>
          <a:endParaRPr lang="en-US"/>
        </a:p>
      </dgm:t>
    </dgm:pt>
    <dgm:pt modelId="{3680C886-3AF6-4F63-8112-2B0485F8F16D}" type="pres">
      <dgm:prSet presAssocID="{CF0FA0F7-9A77-4A15-B8DB-F94970A60B6D}" presName="imgShp" presStyleLbl="fgImgPlace1" presStyleIdx="2" presStyleCnt="5" custFlipHor="1" custScaleX="7500"/>
      <dgm:spPr/>
      <dgm:t>
        <a:bodyPr/>
        <a:lstStyle/>
        <a:p>
          <a:endParaRPr lang="en-US"/>
        </a:p>
      </dgm:t>
    </dgm:pt>
    <dgm:pt modelId="{2975CDF2-D398-43B5-A2CB-CBFB1F2943D8}" type="pres">
      <dgm:prSet presAssocID="{CF0FA0F7-9A77-4A15-B8DB-F94970A60B6D}" presName="txShp" presStyleLbl="node1" presStyleIdx="2" presStyleCnt="5" custScaleX="145235">
        <dgm:presLayoutVars>
          <dgm:bulletEnabled val="1"/>
        </dgm:presLayoutVars>
      </dgm:prSet>
      <dgm:spPr/>
      <dgm:t>
        <a:bodyPr/>
        <a:lstStyle/>
        <a:p>
          <a:endParaRPr lang="en-US"/>
        </a:p>
      </dgm:t>
    </dgm:pt>
    <dgm:pt modelId="{C95B8CFB-E0A8-422B-B8E2-F864932A4A7D}" type="pres">
      <dgm:prSet presAssocID="{CBA7EFF5-3F41-4606-B9A3-15F85CA2DA6F}" presName="spacing" presStyleCnt="0"/>
      <dgm:spPr/>
      <dgm:t>
        <a:bodyPr/>
        <a:lstStyle/>
        <a:p>
          <a:endParaRPr lang="en-US"/>
        </a:p>
      </dgm:t>
    </dgm:pt>
    <dgm:pt modelId="{B796F119-1342-4F41-B1D6-A29F8059AD2D}" type="pres">
      <dgm:prSet presAssocID="{FB046678-0FD7-466C-A7FA-738E3CA6DEDE}" presName="composite" presStyleCnt="0"/>
      <dgm:spPr/>
      <dgm:t>
        <a:bodyPr/>
        <a:lstStyle/>
        <a:p>
          <a:endParaRPr lang="en-US"/>
        </a:p>
      </dgm:t>
    </dgm:pt>
    <dgm:pt modelId="{2E6FB341-F9F4-44EE-85DB-994C342686F1}" type="pres">
      <dgm:prSet presAssocID="{FB046678-0FD7-466C-A7FA-738E3CA6DEDE}" presName="imgShp" presStyleLbl="fgImgPlace1" presStyleIdx="3" presStyleCnt="5" custFlipVert="1" custFlipHor="0" custScaleX="7500" custScaleY="30608"/>
      <dgm:spPr/>
      <dgm:t>
        <a:bodyPr/>
        <a:lstStyle/>
        <a:p>
          <a:endParaRPr lang="en-US"/>
        </a:p>
      </dgm:t>
    </dgm:pt>
    <dgm:pt modelId="{5892B0E3-8442-4F0F-B2CD-F6D7E862EC08}" type="pres">
      <dgm:prSet presAssocID="{FB046678-0FD7-466C-A7FA-738E3CA6DEDE}" presName="txShp" presStyleLbl="node1" presStyleIdx="3" presStyleCnt="5" custScaleX="145235">
        <dgm:presLayoutVars>
          <dgm:bulletEnabled val="1"/>
        </dgm:presLayoutVars>
      </dgm:prSet>
      <dgm:spPr/>
      <dgm:t>
        <a:bodyPr/>
        <a:lstStyle/>
        <a:p>
          <a:endParaRPr lang="en-US"/>
        </a:p>
      </dgm:t>
    </dgm:pt>
    <dgm:pt modelId="{7BF02A49-E9F9-4C23-84D3-168AC26716BA}" type="pres">
      <dgm:prSet presAssocID="{31BCC497-481A-4E80-8486-BF757E65D9E4}" presName="spacing" presStyleCnt="0"/>
      <dgm:spPr/>
      <dgm:t>
        <a:bodyPr/>
        <a:lstStyle/>
        <a:p>
          <a:endParaRPr lang="en-US"/>
        </a:p>
      </dgm:t>
    </dgm:pt>
    <dgm:pt modelId="{6F952C0F-5944-4FBE-B51B-A2AC190129ED}" type="pres">
      <dgm:prSet presAssocID="{9041B7DE-1083-475C-BBE7-9A2DDF093C19}" presName="composite" presStyleCnt="0"/>
      <dgm:spPr/>
      <dgm:t>
        <a:bodyPr/>
        <a:lstStyle/>
        <a:p>
          <a:endParaRPr lang="en-US"/>
        </a:p>
      </dgm:t>
    </dgm:pt>
    <dgm:pt modelId="{F6F31DE6-2C77-47E6-9B32-CF2E6BB34C09}" type="pres">
      <dgm:prSet presAssocID="{9041B7DE-1083-475C-BBE7-9A2DDF093C19}" presName="imgShp" presStyleLbl="fgImgPlace1" presStyleIdx="4" presStyleCnt="5" custFlipHor="1" custScaleX="7500"/>
      <dgm:spPr/>
      <dgm:t>
        <a:bodyPr/>
        <a:lstStyle/>
        <a:p>
          <a:endParaRPr lang="en-US"/>
        </a:p>
      </dgm:t>
    </dgm:pt>
    <dgm:pt modelId="{9F7AE28E-28FF-4270-AF8A-A0245884F568}" type="pres">
      <dgm:prSet presAssocID="{9041B7DE-1083-475C-BBE7-9A2DDF093C19}" presName="txShp" presStyleLbl="node1" presStyleIdx="4" presStyleCnt="5" custScaleX="145235">
        <dgm:presLayoutVars>
          <dgm:bulletEnabled val="1"/>
        </dgm:presLayoutVars>
      </dgm:prSet>
      <dgm:spPr/>
      <dgm:t>
        <a:bodyPr/>
        <a:lstStyle/>
        <a:p>
          <a:endParaRPr lang="en-US"/>
        </a:p>
      </dgm:t>
    </dgm:pt>
  </dgm:ptLst>
  <dgm:cxnLst>
    <dgm:cxn modelId="{4C2A2F40-DCDA-46E3-A0A4-DCDA1C8AC5D8}" type="presOf" srcId="{FB046678-0FD7-466C-A7FA-738E3CA6DEDE}" destId="{5892B0E3-8442-4F0F-B2CD-F6D7E862EC08}" srcOrd="0" destOrd="0" presId="urn:microsoft.com/office/officeart/2005/8/layout/vList3"/>
    <dgm:cxn modelId="{734A5520-83EB-4B65-B8FB-C7CB8CB8E2A6}" srcId="{7663A813-5DCC-41C1-841B-1E6BAF302544}" destId="{70FF5E60-228A-491E-B51E-CAED8BFB8192}" srcOrd="1" destOrd="0" parTransId="{58353731-7D16-4668-8407-3CA2B26E9FB3}" sibTransId="{C585ACB2-BAA0-4306-BCF5-23E735CF0274}"/>
    <dgm:cxn modelId="{0327CCCB-E1BF-42D7-8717-3BCEFC880B00}" srcId="{7663A813-5DCC-41C1-841B-1E6BAF302544}" destId="{96A48886-50F5-43CA-AE5C-5B28EE632B20}" srcOrd="0" destOrd="0" parTransId="{161D18C4-CE28-457E-961D-C5E69EF7FFD7}" sibTransId="{38F6891A-6ED5-44C8-AE34-9C4D1067C6A0}"/>
    <dgm:cxn modelId="{2F3C7F10-5858-499E-88D1-02B937EF7D9B}" type="presOf" srcId="{96A48886-50F5-43CA-AE5C-5B28EE632B20}" destId="{751CB2EF-3C63-4EF9-9CE6-A3581A570F47}" srcOrd="0" destOrd="0" presId="urn:microsoft.com/office/officeart/2005/8/layout/vList3"/>
    <dgm:cxn modelId="{30BA54FD-D802-4539-BAD5-6AB51FCC7FF8}" srcId="{7663A813-5DCC-41C1-841B-1E6BAF302544}" destId="{CF0FA0F7-9A77-4A15-B8DB-F94970A60B6D}" srcOrd="2" destOrd="0" parTransId="{DE40EF03-76D6-4C17-9B1E-96CFC6E51FF2}" sibTransId="{CBA7EFF5-3F41-4606-B9A3-15F85CA2DA6F}"/>
    <dgm:cxn modelId="{B143C0B0-27F0-485E-BFE4-248321AABCD4}" type="presOf" srcId="{7663A813-5DCC-41C1-841B-1E6BAF302544}" destId="{8EA689E7-E5F8-446A-82DC-38DD384915C1}" srcOrd="0" destOrd="0" presId="urn:microsoft.com/office/officeart/2005/8/layout/vList3"/>
    <dgm:cxn modelId="{C2C9B56B-4197-41F7-860B-ACA49D3A7071}" srcId="{7663A813-5DCC-41C1-841B-1E6BAF302544}" destId="{9041B7DE-1083-475C-BBE7-9A2DDF093C19}" srcOrd="4" destOrd="0" parTransId="{92E88858-3E16-4A03-A0A5-F031C5646A60}" sibTransId="{4E634CDC-0549-4D31-BA6E-68F7C561283F}"/>
    <dgm:cxn modelId="{EBF20837-7EC2-44B0-ADBD-327B7EDC2047}" type="presOf" srcId="{CF0FA0F7-9A77-4A15-B8DB-F94970A60B6D}" destId="{2975CDF2-D398-43B5-A2CB-CBFB1F2943D8}" srcOrd="0" destOrd="0" presId="urn:microsoft.com/office/officeart/2005/8/layout/vList3"/>
    <dgm:cxn modelId="{C2E1A6F1-68BD-465C-B5EA-6E5707D3BBF0}" type="presOf" srcId="{9041B7DE-1083-475C-BBE7-9A2DDF093C19}" destId="{9F7AE28E-28FF-4270-AF8A-A0245884F568}" srcOrd="0" destOrd="0" presId="urn:microsoft.com/office/officeart/2005/8/layout/vList3"/>
    <dgm:cxn modelId="{261FB20A-D01C-4C04-B9C5-1D62447B9540}" type="presOf" srcId="{70FF5E60-228A-491E-B51E-CAED8BFB8192}" destId="{FC679A72-3718-4C67-AAF1-983503D52F1E}" srcOrd="0" destOrd="0" presId="urn:microsoft.com/office/officeart/2005/8/layout/vList3"/>
    <dgm:cxn modelId="{BA6B1D54-15A1-4A46-903D-0A564EE9E2E9}" srcId="{7663A813-5DCC-41C1-841B-1E6BAF302544}" destId="{FB046678-0FD7-466C-A7FA-738E3CA6DEDE}" srcOrd="3" destOrd="0" parTransId="{37871054-4EF8-463F-B682-127DBF7C8FFF}" sibTransId="{31BCC497-481A-4E80-8486-BF757E65D9E4}"/>
    <dgm:cxn modelId="{2AF3C183-BF99-4077-B069-EFCB71B29B2B}" type="presParOf" srcId="{8EA689E7-E5F8-446A-82DC-38DD384915C1}" destId="{E680D9E0-21C2-4644-9B8B-5B9076A3F0AF}" srcOrd="0" destOrd="0" presId="urn:microsoft.com/office/officeart/2005/8/layout/vList3"/>
    <dgm:cxn modelId="{3AEFD103-3505-4ACD-8E55-4B4137A98548}" type="presParOf" srcId="{E680D9E0-21C2-4644-9B8B-5B9076A3F0AF}" destId="{FFD8375A-74F6-4EF2-BEA2-1037E46937F8}" srcOrd="0" destOrd="0" presId="urn:microsoft.com/office/officeart/2005/8/layout/vList3"/>
    <dgm:cxn modelId="{296A294D-07E4-462A-B2B4-37DB8DAB6D66}" type="presParOf" srcId="{E680D9E0-21C2-4644-9B8B-5B9076A3F0AF}" destId="{751CB2EF-3C63-4EF9-9CE6-A3581A570F47}" srcOrd="1" destOrd="0" presId="urn:microsoft.com/office/officeart/2005/8/layout/vList3"/>
    <dgm:cxn modelId="{7BBEBD01-717C-42AF-89E6-C7E67C30CF21}" type="presParOf" srcId="{8EA689E7-E5F8-446A-82DC-38DD384915C1}" destId="{1C3679AD-F8FA-45E0-8F7A-028D1727C2AC}" srcOrd="1" destOrd="0" presId="urn:microsoft.com/office/officeart/2005/8/layout/vList3"/>
    <dgm:cxn modelId="{B470C49E-4567-4DB1-BF04-098887C06C3A}" type="presParOf" srcId="{8EA689E7-E5F8-446A-82DC-38DD384915C1}" destId="{8CED230B-7764-46AC-AF59-8A85D61A471A}" srcOrd="2" destOrd="0" presId="urn:microsoft.com/office/officeart/2005/8/layout/vList3"/>
    <dgm:cxn modelId="{E7A6CB81-EE28-48DB-931A-1647BD08CB50}" type="presParOf" srcId="{8CED230B-7764-46AC-AF59-8A85D61A471A}" destId="{13D73E3D-6F59-48C6-A4A5-2D2DE657C9B9}" srcOrd="0" destOrd="0" presId="urn:microsoft.com/office/officeart/2005/8/layout/vList3"/>
    <dgm:cxn modelId="{483B1D8E-6697-421D-942E-991C9DF8147F}" type="presParOf" srcId="{8CED230B-7764-46AC-AF59-8A85D61A471A}" destId="{FC679A72-3718-4C67-AAF1-983503D52F1E}" srcOrd="1" destOrd="0" presId="urn:microsoft.com/office/officeart/2005/8/layout/vList3"/>
    <dgm:cxn modelId="{BB45D31F-78D2-4D5E-91AA-C470FA2C808B}" type="presParOf" srcId="{8EA689E7-E5F8-446A-82DC-38DD384915C1}" destId="{A376C472-A03D-4A89-9AAB-4FF28D45CBC3}" srcOrd="3" destOrd="0" presId="urn:microsoft.com/office/officeart/2005/8/layout/vList3"/>
    <dgm:cxn modelId="{38BA88A2-A226-4098-8E2A-1548B0FB4FEF}" type="presParOf" srcId="{8EA689E7-E5F8-446A-82DC-38DD384915C1}" destId="{10B55016-D786-4CA1-BF19-8FB1DA7EE753}" srcOrd="4" destOrd="0" presId="urn:microsoft.com/office/officeart/2005/8/layout/vList3"/>
    <dgm:cxn modelId="{731075E4-2789-49D0-8B4D-047C758BF9A4}" type="presParOf" srcId="{10B55016-D786-4CA1-BF19-8FB1DA7EE753}" destId="{3680C886-3AF6-4F63-8112-2B0485F8F16D}" srcOrd="0" destOrd="0" presId="urn:microsoft.com/office/officeart/2005/8/layout/vList3"/>
    <dgm:cxn modelId="{981C6761-6E62-42B3-8786-28E2FD4A08A1}" type="presParOf" srcId="{10B55016-D786-4CA1-BF19-8FB1DA7EE753}" destId="{2975CDF2-D398-43B5-A2CB-CBFB1F2943D8}" srcOrd="1" destOrd="0" presId="urn:microsoft.com/office/officeart/2005/8/layout/vList3"/>
    <dgm:cxn modelId="{588AC2D8-DB87-4ADF-A59E-916665D371C3}" type="presParOf" srcId="{8EA689E7-E5F8-446A-82DC-38DD384915C1}" destId="{C95B8CFB-E0A8-422B-B8E2-F864932A4A7D}" srcOrd="5" destOrd="0" presId="urn:microsoft.com/office/officeart/2005/8/layout/vList3"/>
    <dgm:cxn modelId="{4F10295D-627F-47E4-AF5A-73ECA4346DCE}" type="presParOf" srcId="{8EA689E7-E5F8-446A-82DC-38DD384915C1}" destId="{B796F119-1342-4F41-B1D6-A29F8059AD2D}" srcOrd="6" destOrd="0" presId="urn:microsoft.com/office/officeart/2005/8/layout/vList3"/>
    <dgm:cxn modelId="{5AEB621C-B78F-48A7-8D3A-F0A9FE5B6B8A}" type="presParOf" srcId="{B796F119-1342-4F41-B1D6-A29F8059AD2D}" destId="{2E6FB341-F9F4-44EE-85DB-994C342686F1}" srcOrd="0" destOrd="0" presId="urn:microsoft.com/office/officeart/2005/8/layout/vList3"/>
    <dgm:cxn modelId="{C44FD16D-3085-445E-96FE-2E612A3C9E62}" type="presParOf" srcId="{B796F119-1342-4F41-B1D6-A29F8059AD2D}" destId="{5892B0E3-8442-4F0F-B2CD-F6D7E862EC08}" srcOrd="1" destOrd="0" presId="urn:microsoft.com/office/officeart/2005/8/layout/vList3"/>
    <dgm:cxn modelId="{664A060B-1DDF-4909-8454-8D34F88A40AC}" type="presParOf" srcId="{8EA689E7-E5F8-446A-82DC-38DD384915C1}" destId="{7BF02A49-E9F9-4C23-84D3-168AC26716BA}" srcOrd="7" destOrd="0" presId="urn:microsoft.com/office/officeart/2005/8/layout/vList3"/>
    <dgm:cxn modelId="{27BC1A0A-A187-46A9-B6D8-A9FFCAF4E70C}" type="presParOf" srcId="{8EA689E7-E5F8-446A-82DC-38DD384915C1}" destId="{6F952C0F-5944-4FBE-B51B-A2AC190129ED}" srcOrd="8" destOrd="0" presId="urn:microsoft.com/office/officeart/2005/8/layout/vList3"/>
    <dgm:cxn modelId="{03DDDCA4-6158-474A-A9EA-26F9289030F9}" type="presParOf" srcId="{6F952C0F-5944-4FBE-B51B-A2AC190129ED}" destId="{F6F31DE6-2C77-47E6-9B32-CF2E6BB34C09}" srcOrd="0" destOrd="0" presId="urn:microsoft.com/office/officeart/2005/8/layout/vList3"/>
    <dgm:cxn modelId="{127A3A8F-42D0-4C38-B27C-6311E30A78AE}" type="presParOf" srcId="{6F952C0F-5944-4FBE-B51B-A2AC190129ED}" destId="{9F7AE28E-28FF-4270-AF8A-A0245884F568}" srcOrd="1" destOrd="0" presId="urn:microsoft.com/office/officeart/2005/8/layout/vList3"/>
  </dgm:cxnLst>
  <dgm:bg/>
  <dgm:whole>
    <a:ln>
      <a:solidFill>
        <a:schemeClr val="bg2">
          <a:lumMod val="75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BE59444-CAB3-4357-BC49-362595174243}"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0D6EFFB0-43FF-4CE4-9ADC-8E30855A424E}">
      <dgm:prSet phldrT="[Text]"/>
      <dgm:spPr/>
      <dgm:t>
        <a:bodyPr/>
        <a:lstStyle/>
        <a:p>
          <a:r>
            <a:rPr lang="en-US" dirty="0" smtClean="0"/>
            <a:t>Ban </a:t>
          </a:r>
          <a:r>
            <a:rPr lang="en-US" dirty="0" err="1" smtClean="0"/>
            <a:t>thanh</a:t>
          </a:r>
          <a:r>
            <a:rPr lang="en-US" dirty="0" smtClean="0"/>
            <a:t> </a:t>
          </a:r>
          <a:r>
            <a:rPr lang="en-US" dirty="0" err="1" smtClean="0"/>
            <a:t>tra</a:t>
          </a:r>
          <a:r>
            <a:rPr lang="en-US" dirty="0" smtClean="0"/>
            <a:t> </a:t>
          </a:r>
          <a:r>
            <a:rPr lang="en-US" dirty="0" err="1" smtClean="0"/>
            <a:t>nhân</a:t>
          </a:r>
          <a:r>
            <a:rPr lang="en-US" dirty="0" smtClean="0"/>
            <a:t> </a:t>
          </a:r>
          <a:r>
            <a:rPr lang="en-US" dirty="0" err="1" smtClean="0"/>
            <a:t>dân</a:t>
          </a:r>
          <a:endParaRPr lang="en-US" dirty="0"/>
        </a:p>
      </dgm:t>
    </dgm:pt>
    <dgm:pt modelId="{B1B00F84-9F24-4671-9BCA-0BC7593FB79A}" type="parTrans" cxnId="{C6932F51-DC87-4E57-8C12-ADA23C630B08}">
      <dgm:prSet/>
      <dgm:spPr/>
      <dgm:t>
        <a:bodyPr/>
        <a:lstStyle/>
        <a:p>
          <a:endParaRPr lang="en-US"/>
        </a:p>
      </dgm:t>
    </dgm:pt>
    <dgm:pt modelId="{5940F560-F5DC-44D7-AD13-E2A407055267}" type="sibTrans" cxnId="{C6932F51-DC87-4E57-8C12-ADA23C630B08}">
      <dgm:prSet/>
      <dgm:spPr/>
      <dgm:t>
        <a:bodyPr/>
        <a:lstStyle/>
        <a:p>
          <a:endParaRPr lang="en-US"/>
        </a:p>
      </dgm:t>
    </dgm:pt>
    <dgm:pt modelId="{ABB7FB98-D28A-4441-A407-B27F48834458}">
      <dgm:prSet phldrT="[Text]"/>
      <dgm:spPr/>
      <dgm:t>
        <a:bodyPr/>
        <a:lstStyle/>
        <a:p>
          <a:r>
            <a:rPr lang="en-US" dirty="0" err="1" smtClean="0"/>
            <a:t>Tổ</a:t>
          </a:r>
          <a:r>
            <a:rPr lang="en-US" dirty="0" smtClean="0"/>
            <a:t> </a:t>
          </a:r>
          <a:r>
            <a:rPr lang="en-US" dirty="0" err="1" smtClean="0"/>
            <a:t>chức</a:t>
          </a:r>
          <a:endParaRPr lang="en-US" dirty="0"/>
        </a:p>
      </dgm:t>
    </dgm:pt>
    <dgm:pt modelId="{A2F07C08-3124-4738-9A81-776B0C1CD28C}" type="parTrans" cxnId="{ED1BA5CC-049E-4897-B517-5AD6AEE3BC9B}">
      <dgm:prSet/>
      <dgm:spPr/>
      <dgm:t>
        <a:bodyPr/>
        <a:lstStyle/>
        <a:p>
          <a:endParaRPr lang="en-US"/>
        </a:p>
      </dgm:t>
    </dgm:pt>
    <dgm:pt modelId="{45B08F5C-E13F-47AB-9A34-BAE71AC93C58}" type="sibTrans" cxnId="{ED1BA5CC-049E-4897-B517-5AD6AEE3BC9B}">
      <dgm:prSet/>
      <dgm:spPr/>
      <dgm:t>
        <a:bodyPr/>
        <a:lstStyle/>
        <a:p>
          <a:endParaRPr lang="en-US"/>
        </a:p>
      </dgm:t>
    </dgm:pt>
    <dgm:pt modelId="{8BD85A0F-DCF5-4122-AFBA-F75EBE53531C}">
      <dgm:prSet phldrT="[Text]"/>
      <dgm:spPr/>
      <dgm:t>
        <a:bodyPr/>
        <a:lstStyle/>
        <a:p>
          <a:r>
            <a:rPr lang="en-US" dirty="0" err="1" smtClean="0"/>
            <a:t>Phương</a:t>
          </a:r>
          <a:r>
            <a:rPr lang="en-US" dirty="0" smtClean="0"/>
            <a:t> </a:t>
          </a:r>
          <a:r>
            <a:rPr lang="en-US" dirty="0" err="1" smtClean="0"/>
            <a:t>thức</a:t>
          </a:r>
          <a:r>
            <a:rPr lang="en-US" dirty="0" smtClean="0"/>
            <a:t> </a:t>
          </a:r>
          <a:r>
            <a:rPr lang="en-US" dirty="0" err="1" smtClean="0"/>
            <a:t>hoạt</a:t>
          </a:r>
          <a:r>
            <a:rPr lang="en-US" dirty="0" smtClean="0"/>
            <a:t> </a:t>
          </a:r>
          <a:r>
            <a:rPr lang="en-US" dirty="0" err="1" smtClean="0"/>
            <a:t>động</a:t>
          </a:r>
          <a:endParaRPr lang="en-US" dirty="0"/>
        </a:p>
      </dgm:t>
    </dgm:pt>
    <dgm:pt modelId="{89355D02-362D-4652-B1CD-BE04711D8224}" type="parTrans" cxnId="{606C1EE8-663F-487F-A38A-757D2FA03F50}">
      <dgm:prSet/>
      <dgm:spPr/>
      <dgm:t>
        <a:bodyPr/>
        <a:lstStyle/>
        <a:p>
          <a:endParaRPr lang="en-US"/>
        </a:p>
      </dgm:t>
    </dgm:pt>
    <dgm:pt modelId="{815563CB-DF56-4ADC-AF61-1433EC0DA5F8}" type="sibTrans" cxnId="{606C1EE8-663F-487F-A38A-757D2FA03F50}">
      <dgm:prSet/>
      <dgm:spPr/>
      <dgm:t>
        <a:bodyPr/>
        <a:lstStyle/>
        <a:p>
          <a:endParaRPr lang="en-US"/>
        </a:p>
      </dgm:t>
    </dgm:pt>
    <dgm:pt modelId="{17BE42F8-FDAA-4F81-BF3C-A2A35C5CC430}">
      <dgm:prSet phldrT="[Text]"/>
      <dgm:spPr/>
      <dgm:t>
        <a:bodyPr/>
        <a:lstStyle/>
        <a:p>
          <a:r>
            <a:rPr lang="en-US" dirty="0" smtClean="0"/>
            <a:t>Ban </a:t>
          </a:r>
          <a:r>
            <a:rPr lang="en-US" dirty="0" err="1" smtClean="0"/>
            <a:t>giám</a:t>
          </a:r>
          <a:r>
            <a:rPr lang="en-US" dirty="0" smtClean="0"/>
            <a:t> </a:t>
          </a:r>
          <a:r>
            <a:rPr lang="en-US" dirty="0" err="1" smtClean="0"/>
            <a:t>sát</a:t>
          </a:r>
          <a:r>
            <a:rPr lang="en-US" dirty="0" smtClean="0"/>
            <a:t> </a:t>
          </a:r>
          <a:r>
            <a:rPr lang="en-US" dirty="0" err="1" smtClean="0"/>
            <a:t>đầu</a:t>
          </a:r>
          <a:r>
            <a:rPr lang="en-US" dirty="0" smtClean="0"/>
            <a:t> </a:t>
          </a:r>
          <a:r>
            <a:rPr lang="en-US" dirty="0" err="1" smtClean="0"/>
            <a:t>tư</a:t>
          </a:r>
          <a:r>
            <a:rPr lang="en-US" dirty="0" smtClean="0"/>
            <a:t> </a:t>
          </a:r>
          <a:r>
            <a:rPr lang="en-US" dirty="0" err="1" smtClean="0"/>
            <a:t>cộng</a:t>
          </a:r>
          <a:r>
            <a:rPr lang="en-US" dirty="0" smtClean="0"/>
            <a:t> </a:t>
          </a:r>
          <a:r>
            <a:rPr lang="en-US" dirty="0" err="1" smtClean="0"/>
            <a:t>đồng</a:t>
          </a:r>
          <a:endParaRPr lang="en-US" dirty="0"/>
        </a:p>
      </dgm:t>
    </dgm:pt>
    <dgm:pt modelId="{71D9F54C-0A6D-430C-97BA-06F6FBA107B6}" type="parTrans" cxnId="{D89DA5C8-1446-47F0-996E-AE29C18063D4}">
      <dgm:prSet/>
      <dgm:spPr/>
      <dgm:t>
        <a:bodyPr/>
        <a:lstStyle/>
        <a:p>
          <a:endParaRPr lang="en-US"/>
        </a:p>
      </dgm:t>
    </dgm:pt>
    <dgm:pt modelId="{7280CED2-F174-4936-B0FC-ADDD4630BCB0}" type="sibTrans" cxnId="{D89DA5C8-1446-47F0-996E-AE29C18063D4}">
      <dgm:prSet/>
      <dgm:spPr/>
      <dgm:t>
        <a:bodyPr/>
        <a:lstStyle/>
        <a:p>
          <a:endParaRPr lang="en-US"/>
        </a:p>
      </dgm:t>
    </dgm:pt>
    <dgm:pt modelId="{9F2DDF61-6F65-487C-9472-D564233EE1EC}">
      <dgm:prSet phldrT="[Text]"/>
      <dgm:spPr/>
      <dgm:t>
        <a:bodyPr/>
        <a:lstStyle/>
        <a:p>
          <a:r>
            <a:rPr lang="en-US" dirty="0" err="1" smtClean="0"/>
            <a:t>Tổ</a:t>
          </a:r>
          <a:r>
            <a:rPr lang="en-US" dirty="0" smtClean="0"/>
            <a:t> </a:t>
          </a:r>
          <a:r>
            <a:rPr lang="en-US" dirty="0" err="1" smtClean="0"/>
            <a:t>chức</a:t>
          </a:r>
          <a:endParaRPr lang="en-US" dirty="0"/>
        </a:p>
      </dgm:t>
    </dgm:pt>
    <dgm:pt modelId="{FCC7BE7A-452D-45E6-9F95-772E6EF83E67}" type="parTrans" cxnId="{A8435D5F-EA32-47C3-8BAB-9A01E3803095}">
      <dgm:prSet/>
      <dgm:spPr/>
      <dgm:t>
        <a:bodyPr/>
        <a:lstStyle/>
        <a:p>
          <a:endParaRPr lang="en-US"/>
        </a:p>
      </dgm:t>
    </dgm:pt>
    <dgm:pt modelId="{40675B76-9B85-44E0-A8AB-7ACEADFB41C3}" type="sibTrans" cxnId="{A8435D5F-EA32-47C3-8BAB-9A01E3803095}">
      <dgm:prSet/>
      <dgm:spPr/>
      <dgm:t>
        <a:bodyPr/>
        <a:lstStyle/>
        <a:p>
          <a:endParaRPr lang="en-US"/>
        </a:p>
      </dgm:t>
    </dgm:pt>
    <dgm:pt modelId="{2AF460C9-3833-4C1A-BC53-23A702B8E7BE}">
      <dgm:prSet phldrT="[Text]"/>
      <dgm:spPr/>
      <dgm:t>
        <a:bodyPr/>
        <a:lstStyle/>
        <a:p>
          <a:r>
            <a:rPr lang="en-US" dirty="0" err="1" smtClean="0"/>
            <a:t>Phương</a:t>
          </a:r>
          <a:r>
            <a:rPr lang="en-US" dirty="0" smtClean="0"/>
            <a:t> </a:t>
          </a:r>
          <a:r>
            <a:rPr lang="en-US" dirty="0" err="1" smtClean="0"/>
            <a:t>thức</a:t>
          </a:r>
          <a:r>
            <a:rPr lang="en-US" dirty="0" smtClean="0"/>
            <a:t> </a:t>
          </a:r>
          <a:r>
            <a:rPr lang="en-US" dirty="0" err="1" smtClean="0"/>
            <a:t>hoạt</a:t>
          </a:r>
          <a:r>
            <a:rPr lang="en-US" dirty="0" smtClean="0"/>
            <a:t> </a:t>
          </a:r>
          <a:r>
            <a:rPr lang="en-US" dirty="0" err="1" smtClean="0"/>
            <a:t>động</a:t>
          </a:r>
          <a:endParaRPr lang="en-US" dirty="0"/>
        </a:p>
      </dgm:t>
    </dgm:pt>
    <dgm:pt modelId="{6E10A889-1E1E-4C6F-A2F0-5527A473CD70}" type="parTrans" cxnId="{6683D8E1-B7DF-44FD-AA41-1D462450666E}">
      <dgm:prSet/>
      <dgm:spPr/>
      <dgm:t>
        <a:bodyPr/>
        <a:lstStyle/>
        <a:p>
          <a:endParaRPr lang="en-US"/>
        </a:p>
      </dgm:t>
    </dgm:pt>
    <dgm:pt modelId="{F68B3804-CDA7-4F76-A619-045412C124A7}" type="sibTrans" cxnId="{6683D8E1-B7DF-44FD-AA41-1D462450666E}">
      <dgm:prSet/>
      <dgm:spPr/>
      <dgm:t>
        <a:bodyPr/>
        <a:lstStyle/>
        <a:p>
          <a:endParaRPr lang="en-US"/>
        </a:p>
      </dgm:t>
    </dgm:pt>
    <dgm:pt modelId="{59B0983C-6DEC-42D2-82DB-3C0F4AE196C8}" type="pres">
      <dgm:prSet presAssocID="{FBE59444-CAB3-4357-BC49-362595174243}" presName="Name0" presStyleCnt="0">
        <dgm:presLayoutVars>
          <dgm:dir/>
          <dgm:animLvl val="lvl"/>
          <dgm:resizeHandles/>
        </dgm:presLayoutVars>
      </dgm:prSet>
      <dgm:spPr/>
      <dgm:t>
        <a:bodyPr/>
        <a:lstStyle/>
        <a:p>
          <a:endParaRPr lang="en-US"/>
        </a:p>
      </dgm:t>
    </dgm:pt>
    <dgm:pt modelId="{72DAAB0B-EBCD-48FA-9152-8AE81217F3C2}" type="pres">
      <dgm:prSet presAssocID="{0D6EFFB0-43FF-4CE4-9ADC-8E30855A424E}" presName="linNode" presStyleCnt="0"/>
      <dgm:spPr/>
    </dgm:pt>
    <dgm:pt modelId="{2427528E-4CC5-4BE6-B34D-0E5ED2D96861}" type="pres">
      <dgm:prSet presAssocID="{0D6EFFB0-43FF-4CE4-9ADC-8E30855A424E}" presName="parentShp" presStyleLbl="node1" presStyleIdx="0" presStyleCnt="2">
        <dgm:presLayoutVars>
          <dgm:bulletEnabled val="1"/>
        </dgm:presLayoutVars>
      </dgm:prSet>
      <dgm:spPr/>
      <dgm:t>
        <a:bodyPr/>
        <a:lstStyle/>
        <a:p>
          <a:endParaRPr lang="en-US"/>
        </a:p>
      </dgm:t>
    </dgm:pt>
    <dgm:pt modelId="{0DC12ED1-4142-4FD0-880E-E03F9BDE237B}" type="pres">
      <dgm:prSet presAssocID="{0D6EFFB0-43FF-4CE4-9ADC-8E30855A424E}" presName="childShp" presStyleLbl="bgAccFollowNode1" presStyleIdx="0" presStyleCnt="2">
        <dgm:presLayoutVars>
          <dgm:bulletEnabled val="1"/>
        </dgm:presLayoutVars>
      </dgm:prSet>
      <dgm:spPr/>
      <dgm:t>
        <a:bodyPr/>
        <a:lstStyle/>
        <a:p>
          <a:endParaRPr lang="en-US"/>
        </a:p>
      </dgm:t>
    </dgm:pt>
    <dgm:pt modelId="{F7138D5A-E582-4FF6-9892-64ECE144846F}" type="pres">
      <dgm:prSet presAssocID="{5940F560-F5DC-44D7-AD13-E2A407055267}" presName="spacing" presStyleCnt="0"/>
      <dgm:spPr/>
    </dgm:pt>
    <dgm:pt modelId="{9B22C07D-028F-4BC6-A669-38BDEC6256DA}" type="pres">
      <dgm:prSet presAssocID="{17BE42F8-FDAA-4F81-BF3C-A2A35C5CC430}" presName="linNode" presStyleCnt="0"/>
      <dgm:spPr/>
    </dgm:pt>
    <dgm:pt modelId="{BDD6487B-A4C9-402E-BEAD-58F7B6F049B7}" type="pres">
      <dgm:prSet presAssocID="{17BE42F8-FDAA-4F81-BF3C-A2A35C5CC430}" presName="parentShp" presStyleLbl="node1" presStyleIdx="1" presStyleCnt="2">
        <dgm:presLayoutVars>
          <dgm:bulletEnabled val="1"/>
        </dgm:presLayoutVars>
      </dgm:prSet>
      <dgm:spPr/>
      <dgm:t>
        <a:bodyPr/>
        <a:lstStyle/>
        <a:p>
          <a:endParaRPr lang="en-US"/>
        </a:p>
      </dgm:t>
    </dgm:pt>
    <dgm:pt modelId="{A599BE77-20E1-41EB-B742-A5CE28B936B8}" type="pres">
      <dgm:prSet presAssocID="{17BE42F8-FDAA-4F81-BF3C-A2A35C5CC430}" presName="childShp" presStyleLbl="bgAccFollowNode1" presStyleIdx="1" presStyleCnt="2">
        <dgm:presLayoutVars>
          <dgm:bulletEnabled val="1"/>
        </dgm:presLayoutVars>
      </dgm:prSet>
      <dgm:spPr/>
      <dgm:t>
        <a:bodyPr/>
        <a:lstStyle/>
        <a:p>
          <a:endParaRPr lang="en-US"/>
        </a:p>
      </dgm:t>
    </dgm:pt>
  </dgm:ptLst>
  <dgm:cxnLst>
    <dgm:cxn modelId="{2EB21BE6-FBD3-4ECB-800A-F75BC99C5889}" type="presOf" srcId="{ABB7FB98-D28A-4441-A407-B27F48834458}" destId="{0DC12ED1-4142-4FD0-880E-E03F9BDE237B}" srcOrd="0" destOrd="0" presId="urn:microsoft.com/office/officeart/2005/8/layout/vList6"/>
    <dgm:cxn modelId="{606C1EE8-663F-487F-A38A-757D2FA03F50}" srcId="{0D6EFFB0-43FF-4CE4-9ADC-8E30855A424E}" destId="{8BD85A0F-DCF5-4122-AFBA-F75EBE53531C}" srcOrd="1" destOrd="0" parTransId="{89355D02-362D-4652-B1CD-BE04711D8224}" sibTransId="{815563CB-DF56-4ADC-AF61-1433EC0DA5F8}"/>
    <dgm:cxn modelId="{155E84F1-042B-4EBA-B66D-BA48D7901B9E}" type="presOf" srcId="{17BE42F8-FDAA-4F81-BF3C-A2A35C5CC430}" destId="{BDD6487B-A4C9-402E-BEAD-58F7B6F049B7}" srcOrd="0" destOrd="0" presId="urn:microsoft.com/office/officeart/2005/8/layout/vList6"/>
    <dgm:cxn modelId="{8ABE662E-46D7-49E4-AA4F-55D75B75E7A8}" type="presOf" srcId="{2AF460C9-3833-4C1A-BC53-23A702B8E7BE}" destId="{A599BE77-20E1-41EB-B742-A5CE28B936B8}" srcOrd="0" destOrd="1" presId="urn:microsoft.com/office/officeart/2005/8/layout/vList6"/>
    <dgm:cxn modelId="{31D0E271-35A6-49FF-81E0-F51CE954FE18}" type="presOf" srcId="{9F2DDF61-6F65-487C-9472-D564233EE1EC}" destId="{A599BE77-20E1-41EB-B742-A5CE28B936B8}" srcOrd="0" destOrd="0" presId="urn:microsoft.com/office/officeart/2005/8/layout/vList6"/>
    <dgm:cxn modelId="{F9E839A3-9E9F-410F-BE7F-0B81B26B9D40}" type="presOf" srcId="{0D6EFFB0-43FF-4CE4-9ADC-8E30855A424E}" destId="{2427528E-4CC5-4BE6-B34D-0E5ED2D96861}" srcOrd="0" destOrd="0" presId="urn:microsoft.com/office/officeart/2005/8/layout/vList6"/>
    <dgm:cxn modelId="{6683D8E1-B7DF-44FD-AA41-1D462450666E}" srcId="{17BE42F8-FDAA-4F81-BF3C-A2A35C5CC430}" destId="{2AF460C9-3833-4C1A-BC53-23A702B8E7BE}" srcOrd="1" destOrd="0" parTransId="{6E10A889-1E1E-4C6F-A2F0-5527A473CD70}" sibTransId="{F68B3804-CDA7-4F76-A619-045412C124A7}"/>
    <dgm:cxn modelId="{D89DA5C8-1446-47F0-996E-AE29C18063D4}" srcId="{FBE59444-CAB3-4357-BC49-362595174243}" destId="{17BE42F8-FDAA-4F81-BF3C-A2A35C5CC430}" srcOrd="1" destOrd="0" parTransId="{71D9F54C-0A6D-430C-97BA-06F6FBA107B6}" sibTransId="{7280CED2-F174-4936-B0FC-ADDD4630BCB0}"/>
    <dgm:cxn modelId="{ED1BA5CC-049E-4897-B517-5AD6AEE3BC9B}" srcId="{0D6EFFB0-43FF-4CE4-9ADC-8E30855A424E}" destId="{ABB7FB98-D28A-4441-A407-B27F48834458}" srcOrd="0" destOrd="0" parTransId="{A2F07C08-3124-4738-9A81-776B0C1CD28C}" sibTransId="{45B08F5C-E13F-47AB-9A34-BAE71AC93C58}"/>
    <dgm:cxn modelId="{C6932F51-DC87-4E57-8C12-ADA23C630B08}" srcId="{FBE59444-CAB3-4357-BC49-362595174243}" destId="{0D6EFFB0-43FF-4CE4-9ADC-8E30855A424E}" srcOrd="0" destOrd="0" parTransId="{B1B00F84-9F24-4671-9BCA-0BC7593FB79A}" sibTransId="{5940F560-F5DC-44D7-AD13-E2A407055267}"/>
    <dgm:cxn modelId="{CC8C411C-4E98-4F5D-BF22-B545A7B0D289}" type="presOf" srcId="{FBE59444-CAB3-4357-BC49-362595174243}" destId="{59B0983C-6DEC-42D2-82DB-3C0F4AE196C8}" srcOrd="0" destOrd="0" presId="urn:microsoft.com/office/officeart/2005/8/layout/vList6"/>
    <dgm:cxn modelId="{06E9463D-F11B-43DC-B93E-9CD3793CCF07}" type="presOf" srcId="{8BD85A0F-DCF5-4122-AFBA-F75EBE53531C}" destId="{0DC12ED1-4142-4FD0-880E-E03F9BDE237B}" srcOrd="0" destOrd="1" presId="urn:microsoft.com/office/officeart/2005/8/layout/vList6"/>
    <dgm:cxn modelId="{A8435D5F-EA32-47C3-8BAB-9A01E3803095}" srcId="{17BE42F8-FDAA-4F81-BF3C-A2A35C5CC430}" destId="{9F2DDF61-6F65-487C-9472-D564233EE1EC}" srcOrd="0" destOrd="0" parTransId="{FCC7BE7A-452D-45E6-9F95-772E6EF83E67}" sibTransId="{40675B76-9B85-44E0-A8AB-7ACEADFB41C3}"/>
    <dgm:cxn modelId="{EFD38FF5-D3B5-4439-99EC-052AC2347E46}" type="presParOf" srcId="{59B0983C-6DEC-42D2-82DB-3C0F4AE196C8}" destId="{72DAAB0B-EBCD-48FA-9152-8AE81217F3C2}" srcOrd="0" destOrd="0" presId="urn:microsoft.com/office/officeart/2005/8/layout/vList6"/>
    <dgm:cxn modelId="{19AD36EB-BA2F-4D46-8048-1A7D3B882D1E}" type="presParOf" srcId="{72DAAB0B-EBCD-48FA-9152-8AE81217F3C2}" destId="{2427528E-4CC5-4BE6-B34D-0E5ED2D96861}" srcOrd="0" destOrd="0" presId="urn:microsoft.com/office/officeart/2005/8/layout/vList6"/>
    <dgm:cxn modelId="{F32089FF-1D3D-4CE0-8436-71C2A624D85E}" type="presParOf" srcId="{72DAAB0B-EBCD-48FA-9152-8AE81217F3C2}" destId="{0DC12ED1-4142-4FD0-880E-E03F9BDE237B}" srcOrd="1" destOrd="0" presId="urn:microsoft.com/office/officeart/2005/8/layout/vList6"/>
    <dgm:cxn modelId="{3CE0F1A0-7BF4-4861-B7CD-BE9B9D58622C}" type="presParOf" srcId="{59B0983C-6DEC-42D2-82DB-3C0F4AE196C8}" destId="{F7138D5A-E582-4FF6-9892-64ECE144846F}" srcOrd="1" destOrd="0" presId="urn:microsoft.com/office/officeart/2005/8/layout/vList6"/>
    <dgm:cxn modelId="{E646558B-A7B5-4D16-84BC-49D5F793B7CD}" type="presParOf" srcId="{59B0983C-6DEC-42D2-82DB-3C0F4AE196C8}" destId="{9B22C07D-028F-4BC6-A669-38BDEC6256DA}" srcOrd="2" destOrd="0" presId="urn:microsoft.com/office/officeart/2005/8/layout/vList6"/>
    <dgm:cxn modelId="{2D02738B-3282-4BD2-97DC-F77494FCCC4F}" type="presParOf" srcId="{9B22C07D-028F-4BC6-A669-38BDEC6256DA}" destId="{BDD6487B-A4C9-402E-BEAD-58F7B6F049B7}" srcOrd="0" destOrd="0" presId="urn:microsoft.com/office/officeart/2005/8/layout/vList6"/>
    <dgm:cxn modelId="{F04B69D0-6506-446F-89DB-370F7F74A082}" type="presParOf" srcId="{9B22C07D-028F-4BC6-A669-38BDEC6256DA}" destId="{A599BE77-20E1-41EB-B742-A5CE28B936B8}"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11806B9-231B-4433-8472-156BCB8B2FE2}" type="doc">
      <dgm:prSet loTypeId="urn:microsoft.com/office/officeart/2005/8/layout/chart3#1" loCatId="cycle" qsTypeId="urn:microsoft.com/office/officeart/2005/8/quickstyle/simple1#34" qsCatId="simple" csTypeId="urn:microsoft.com/office/officeart/2005/8/colors/colorful1#26" csCatId="colorful" phldr="1"/>
      <dgm:spPr/>
      <dgm:t>
        <a:bodyPr/>
        <a:lstStyle/>
        <a:p>
          <a:endParaRPr lang="en-US"/>
        </a:p>
      </dgm:t>
    </dgm:pt>
    <dgm:pt modelId="{C655CEFA-B464-4816-8E50-042D69CC2E4C}">
      <dgm:prSet phldrT="[Text]"/>
      <dgm:spPr/>
      <dgm:t>
        <a:bodyPr/>
        <a:lstStyle/>
        <a:p>
          <a:r>
            <a:rPr lang="en-US" dirty="0" err="1" smtClean="0"/>
            <a:t>Trung</a:t>
          </a:r>
          <a:r>
            <a:rPr lang="en-US" dirty="0" smtClean="0"/>
            <a:t> </a:t>
          </a:r>
          <a:r>
            <a:rPr lang="en-US" dirty="0" err="1" smtClean="0"/>
            <a:t>bình</a:t>
          </a:r>
          <a:r>
            <a:rPr lang="en-US" dirty="0" smtClean="0"/>
            <a:t>: 14,73%</a:t>
          </a:r>
          <a:endParaRPr lang="en-US" dirty="0"/>
        </a:p>
      </dgm:t>
    </dgm:pt>
    <dgm:pt modelId="{58928FF7-227E-4ED9-8AB3-7C68A3FBDE99}" type="parTrans" cxnId="{91221BAA-AE77-468C-BC5C-372A05F14B15}">
      <dgm:prSet/>
      <dgm:spPr/>
      <dgm:t>
        <a:bodyPr/>
        <a:lstStyle/>
        <a:p>
          <a:endParaRPr lang="en-US"/>
        </a:p>
      </dgm:t>
    </dgm:pt>
    <dgm:pt modelId="{9961A6AA-F4CC-471E-AA0D-185CEC6C13FA}" type="sibTrans" cxnId="{91221BAA-AE77-468C-BC5C-372A05F14B15}">
      <dgm:prSet/>
      <dgm:spPr/>
      <dgm:t>
        <a:bodyPr/>
        <a:lstStyle/>
        <a:p>
          <a:endParaRPr lang="en-US"/>
        </a:p>
      </dgm:t>
    </dgm:pt>
    <dgm:pt modelId="{5431224D-669E-490E-8D99-4A0BF0E16165}">
      <dgm:prSet phldrT="[Text]"/>
      <dgm:spPr/>
      <dgm:t>
        <a:bodyPr/>
        <a:lstStyle/>
        <a:p>
          <a:r>
            <a:rPr lang="en-US" dirty="0" err="1" smtClean="0"/>
            <a:t>Khá</a:t>
          </a:r>
          <a:r>
            <a:rPr lang="en-US" dirty="0" smtClean="0"/>
            <a:t> 30,21%</a:t>
          </a:r>
          <a:endParaRPr lang="en-US" dirty="0"/>
        </a:p>
      </dgm:t>
    </dgm:pt>
    <dgm:pt modelId="{85EA607C-F7B1-4868-9020-B927E2FB6B11}" type="parTrans" cxnId="{524B5D62-667C-4447-B94E-6A4489BB6D03}">
      <dgm:prSet/>
      <dgm:spPr/>
      <dgm:t>
        <a:bodyPr/>
        <a:lstStyle/>
        <a:p>
          <a:endParaRPr lang="en-US"/>
        </a:p>
      </dgm:t>
    </dgm:pt>
    <dgm:pt modelId="{D4767BB4-D31F-49E6-97C0-4F5201DCBCCA}" type="sibTrans" cxnId="{524B5D62-667C-4447-B94E-6A4489BB6D03}">
      <dgm:prSet/>
      <dgm:spPr/>
      <dgm:t>
        <a:bodyPr/>
        <a:lstStyle/>
        <a:p>
          <a:endParaRPr lang="en-US"/>
        </a:p>
      </dgm:t>
    </dgm:pt>
    <dgm:pt modelId="{98F9D5C8-8BD0-4E3D-A67A-09152CAAFD61}">
      <dgm:prSet phldrT="[Text]"/>
      <dgm:spPr/>
      <dgm:t>
        <a:bodyPr/>
        <a:lstStyle/>
        <a:p>
          <a:r>
            <a:rPr lang="en-US" dirty="0" err="1" smtClean="0"/>
            <a:t>Tốt</a:t>
          </a:r>
          <a:r>
            <a:rPr lang="en-US" dirty="0" smtClean="0"/>
            <a:t>: 32,07%</a:t>
          </a:r>
          <a:endParaRPr lang="en-US" dirty="0"/>
        </a:p>
      </dgm:t>
    </dgm:pt>
    <dgm:pt modelId="{DDF0A20B-BBC6-457B-B41D-5B937589E3D8}" type="parTrans" cxnId="{4D891CC1-8582-48CE-8A37-DB89595B947E}">
      <dgm:prSet/>
      <dgm:spPr/>
      <dgm:t>
        <a:bodyPr/>
        <a:lstStyle/>
        <a:p>
          <a:endParaRPr lang="en-US"/>
        </a:p>
      </dgm:t>
    </dgm:pt>
    <dgm:pt modelId="{8E3825DD-C10B-4245-8808-BC576EC9048C}" type="sibTrans" cxnId="{4D891CC1-8582-48CE-8A37-DB89595B947E}">
      <dgm:prSet/>
      <dgm:spPr/>
      <dgm:t>
        <a:bodyPr/>
        <a:lstStyle/>
        <a:p>
          <a:endParaRPr lang="en-US"/>
        </a:p>
      </dgm:t>
    </dgm:pt>
    <dgm:pt modelId="{77B05E38-27F0-43E0-B7F8-3C12BF95744C}" type="pres">
      <dgm:prSet presAssocID="{811806B9-231B-4433-8472-156BCB8B2FE2}" presName="compositeShape" presStyleCnt="0">
        <dgm:presLayoutVars>
          <dgm:chMax val="7"/>
          <dgm:dir/>
          <dgm:resizeHandles val="exact"/>
        </dgm:presLayoutVars>
      </dgm:prSet>
      <dgm:spPr/>
      <dgm:t>
        <a:bodyPr/>
        <a:lstStyle/>
        <a:p>
          <a:endParaRPr lang="en-US"/>
        </a:p>
      </dgm:t>
    </dgm:pt>
    <dgm:pt modelId="{E3CA3645-49DB-49E6-BAB6-CA66E516F268}" type="pres">
      <dgm:prSet presAssocID="{811806B9-231B-4433-8472-156BCB8B2FE2}" presName="wedge1" presStyleLbl="node1" presStyleIdx="0" presStyleCnt="3"/>
      <dgm:spPr/>
      <dgm:t>
        <a:bodyPr/>
        <a:lstStyle/>
        <a:p>
          <a:endParaRPr lang="en-US"/>
        </a:p>
      </dgm:t>
    </dgm:pt>
    <dgm:pt modelId="{6C35AC48-6095-48D5-B2C5-F1EC50102D8F}" type="pres">
      <dgm:prSet presAssocID="{811806B9-231B-4433-8472-156BCB8B2FE2}" presName="wedge1Tx" presStyleLbl="node1" presStyleIdx="0" presStyleCnt="3">
        <dgm:presLayoutVars>
          <dgm:chMax val="0"/>
          <dgm:chPref val="0"/>
          <dgm:bulletEnabled val="1"/>
        </dgm:presLayoutVars>
      </dgm:prSet>
      <dgm:spPr/>
      <dgm:t>
        <a:bodyPr/>
        <a:lstStyle/>
        <a:p>
          <a:endParaRPr lang="en-US"/>
        </a:p>
      </dgm:t>
    </dgm:pt>
    <dgm:pt modelId="{34470800-72FA-4B50-9986-E12E13E14DDA}" type="pres">
      <dgm:prSet presAssocID="{811806B9-231B-4433-8472-156BCB8B2FE2}" presName="wedge2" presStyleLbl="node1" presStyleIdx="1" presStyleCnt="3"/>
      <dgm:spPr/>
      <dgm:t>
        <a:bodyPr/>
        <a:lstStyle/>
        <a:p>
          <a:endParaRPr lang="en-US"/>
        </a:p>
      </dgm:t>
    </dgm:pt>
    <dgm:pt modelId="{8AC27A89-C586-4C20-AD91-1EB3998528F3}" type="pres">
      <dgm:prSet presAssocID="{811806B9-231B-4433-8472-156BCB8B2FE2}" presName="wedge2Tx" presStyleLbl="node1" presStyleIdx="1" presStyleCnt="3">
        <dgm:presLayoutVars>
          <dgm:chMax val="0"/>
          <dgm:chPref val="0"/>
          <dgm:bulletEnabled val="1"/>
        </dgm:presLayoutVars>
      </dgm:prSet>
      <dgm:spPr/>
      <dgm:t>
        <a:bodyPr/>
        <a:lstStyle/>
        <a:p>
          <a:endParaRPr lang="en-US"/>
        </a:p>
      </dgm:t>
    </dgm:pt>
    <dgm:pt modelId="{6EE855F3-B9FC-45A6-9B48-9DCFB566F68F}" type="pres">
      <dgm:prSet presAssocID="{811806B9-231B-4433-8472-156BCB8B2FE2}" presName="wedge3" presStyleLbl="node1" presStyleIdx="2" presStyleCnt="3"/>
      <dgm:spPr/>
      <dgm:t>
        <a:bodyPr/>
        <a:lstStyle/>
        <a:p>
          <a:endParaRPr lang="en-US"/>
        </a:p>
      </dgm:t>
    </dgm:pt>
    <dgm:pt modelId="{D0E245E0-1674-4573-B1B1-45EB33C158EC}" type="pres">
      <dgm:prSet presAssocID="{811806B9-231B-4433-8472-156BCB8B2FE2}" presName="wedge3Tx" presStyleLbl="node1" presStyleIdx="2" presStyleCnt="3">
        <dgm:presLayoutVars>
          <dgm:chMax val="0"/>
          <dgm:chPref val="0"/>
          <dgm:bulletEnabled val="1"/>
        </dgm:presLayoutVars>
      </dgm:prSet>
      <dgm:spPr/>
      <dgm:t>
        <a:bodyPr/>
        <a:lstStyle/>
        <a:p>
          <a:endParaRPr lang="en-US"/>
        </a:p>
      </dgm:t>
    </dgm:pt>
  </dgm:ptLst>
  <dgm:cxnLst>
    <dgm:cxn modelId="{9113AF8B-8A57-433A-844B-4C7401DD5227}" type="presOf" srcId="{C655CEFA-B464-4816-8E50-042D69CC2E4C}" destId="{6C35AC48-6095-48D5-B2C5-F1EC50102D8F}" srcOrd="1" destOrd="0" presId="urn:microsoft.com/office/officeart/2005/8/layout/chart3#1"/>
    <dgm:cxn modelId="{4D891CC1-8582-48CE-8A37-DB89595B947E}" srcId="{811806B9-231B-4433-8472-156BCB8B2FE2}" destId="{98F9D5C8-8BD0-4E3D-A67A-09152CAAFD61}" srcOrd="2" destOrd="0" parTransId="{DDF0A20B-BBC6-457B-B41D-5B937589E3D8}" sibTransId="{8E3825DD-C10B-4245-8808-BC576EC9048C}"/>
    <dgm:cxn modelId="{53628168-37DF-450C-8413-3F32AC7EDF97}" type="presOf" srcId="{C655CEFA-B464-4816-8E50-042D69CC2E4C}" destId="{E3CA3645-49DB-49E6-BAB6-CA66E516F268}" srcOrd="0" destOrd="0" presId="urn:microsoft.com/office/officeart/2005/8/layout/chart3#1"/>
    <dgm:cxn modelId="{9B356FC3-0002-49F9-AD0C-5ACD210560A3}" type="presOf" srcId="{811806B9-231B-4433-8472-156BCB8B2FE2}" destId="{77B05E38-27F0-43E0-B7F8-3C12BF95744C}" srcOrd="0" destOrd="0" presId="urn:microsoft.com/office/officeart/2005/8/layout/chart3#1"/>
    <dgm:cxn modelId="{DC984630-1DBE-4C0D-B1A7-1229DEB4B9C1}" type="presOf" srcId="{5431224D-669E-490E-8D99-4A0BF0E16165}" destId="{34470800-72FA-4B50-9986-E12E13E14DDA}" srcOrd="0" destOrd="0" presId="urn:microsoft.com/office/officeart/2005/8/layout/chart3#1"/>
    <dgm:cxn modelId="{1F35CF57-B69C-43B1-8F5D-73BE11D7DB70}" type="presOf" srcId="{98F9D5C8-8BD0-4E3D-A67A-09152CAAFD61}" destId="{D0E245E0-1674-4573-B1B1-45EB33C158EC}" srcOrd="1" destOrd="0" presId="urn:microsoft.com/office/officeart/2005/8/layout/chart3#1"/>
    <dgm:cxn modelId="{E7FC16FD-3579-44D9-9D09-557E7175DA36}" type="presOf" srcId="{5431224D-669E-490E-8D99-4A0BF0E16165}" destId="{8AC27A89-C586-4C20-AD91-1EB3998528F3}" srcOrd="1" destOrd="0" presId="urn:microsoft.com/office/officeart/2005/8/layout/chart3#1"/>
    <dgm:cxn modelId="{91221BAA-AE77-468C-BC5C-372A05F14B15}" srcId="{811806B9-231B-4433-8472-156BCB8B2FE2}" destId="{C655CEFA-B464-4816-8E50-042D69CC2E4C}" srcOrd="0" destOrd="0" parTransId="{58928FF7-227E-4ED9-8AB3-7C68A3FBDE99}" sibTransId="{9961A6AA-F4CC-471E-AA0D-185CEC6C13FA}"/>
    <dgm:cxn modelId="{524B5D62-667C-4447-B94E-6A4489BB6D03}" srcId="{811806B9-231B-4433-8472-156BCB8B2FE2}" destId="{5431224D-669E-490E-8D99-4A0BF0E16165}" srcOrd="1" destOrd="0" parTransId="{85EA607C-F7B1-4868-9020-B927E2FB6B11}" sibTransId="{D4767BB4-D31F-49E6-97C0-4F5201DCBCCA}"/>
    <dgm:cxn modelId="{4A743E7D-84DB-460F-85EA-ED697078D2F3}" type="presOf" srcId="{98F9D5C8-8BD0-4E3D-A67A-09152CAAFD61}" destId="{6EE855F3-B9FC-45A6-9B48-9DCFB566F68F}" srcOrd="0" destOrd="0" presId="urn:microsoft.com/office/officeart/2005/8/layout/chart3#1"/>
    <dgm:cxn modelId="{EFE0059C-E38C-409A-988C-35F446F59016}" type="presParOf" srcId="{77B05E38-27F0-43E0-B7F8-3C12BF95744C}" destId="{E3CA3645-49DB-49E6-BAB6-CA66E516F268}" srcOrd="0" destOrd="0" presId="urn:microsoft.com/office/officeart/2005/8/layout/chart3#1"/>
    <dgm:cxn modelId="{F3C4E4DA-3CF1-461E-B6C0-D82C46033548}" type="presParOf" srcId="{77B05E38-27F0-43E0-B7F8-3C12BF95744C}" destId="{6C35AC48-6095-48D5-B2C5-F1EC50102D8F}" srcOrd="1" destOrd="0" presId="urn:microsoft.com/office/officeart/2005/8/layout/chart3#1"/>
    <dgm:cxn modelId="{9473528B-91F0-4709-9494-5EA246904F9C}" type="presParOf" srcId="{77B05E38-27F0-43E0-B7F8-3C12BF95744C}" destId="{34470800-72FA-4B50-9986-E12E13E14DDA}" srcOrd="2" destOrd="0" presId="urn:microsoft.com/office/officeart/2005/8/layout/chart3#1"/>
    <dgm:cxn modelId="{C82AA605-9B8B-4656-9DA6-08DC6E88965F}" type="presParOf" srcId="{77B05E38-27F0-43E0-B7F8-3C12BF95744C}" destId="{8AC27A89-C586-4C20-AD91-1EB3998528F3}" srcOrd="3" destOrd="0" presId="urn:microsoft.com/office/officeart/2005/8/layout/chart3#1"/>
    <dgm:cxn modelId="{3B63E32A-ECF3-4B7C-8651-489C893B702E}" type="presParOf" srcId="{77B05E38-27F0-43E0-B7F8-3C12BF95744C}" destId="{6EE855F3-B9FC-45A6-9B48-9DCFB566F68F}" srcOrd="4" destOrd="0" presId="urn:microsoft.com/office/officeart/2005/8/layout/chart3#1"/>
    <dgm:cxn modelId="{5AF24556-24E1-4184-BBF0-AB3D82655C24}" type="presParOf" srcId="{77B05E38-27F0-43E0-B7F8-3C12BF95744C}" destId="{D0E245E0-1674-4573-B1B1-45EB33C158EC}" srcOrd="5" destOrd="0" presId="urn:microsoft.com/office/officeart/2005/8/layout/char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2C23FB-1D86-4DA4-BC7F-CB8CB1B63AB6}" type="doc">
      <dgm:prSet loTypeId="urn:microsoft.com/office/officeart/2008/layout/VerticalCurvedList#1" loCatId="list" qsTypeId="urn:microsoft.com/office/officeart/2005/8/quickstyle/simple1#4" qsCatId="simple" csTypeId="urn:microsoft.com/office/officeart/2005/8/colors/colorful1#2" csCatId="colorful" phldr="1"/>
      <dgm:spPr/>
      <dgm:t>
        <a:bodyPr/>
        <a:lstStyle/>
        <a:p>
          <a:endParaRPr lang="en-US"/>
        </a:p>
      </dgm:t>
    </dgm:pt>
    <dgm:pt modelId="{3784B263-2A3E-4180-B220-D34603410C78}">
      <dgm:prSet phldrT="[Text]"/>
      <dgm:spPr/>
      <dgm:t>
        <a:bodyPr/>
        <a:lstStyle/>
        <a:p>
          <a:r>
            <a:rPr lang="nl-NL" dirty="0">
              <a:solidFill>
                <a:schemeClr val="tx1"/>
              </a:solidFill>
            </a:rPr>
            <a:t>Bảo đảm quyền của công dân, cán bộ, công chức, viên chức, người lao động được biết, tham gia ý kiến, quyết định và kiểm tra, giám sát việc thực hiện dân chủ ở cơ sở.</a:t>
          </a:r>
          <a:endParaRPr lang="en-US" dirty="0">
            <a:solidFill>
              <a:schemeClr val="tx1"/>
            </a:solidFill>
          </a:endParaRPr>
        </a:p>
      </dgm:t>
    </dgm:pt>
    <dgm:pt modelId="{08D72D91-D326-4DE6-AB98-CC255567ECC0}" type="parTrans" cxnId="{D4850F6A-826E-4142-8B32-A628CA8E71D0}">
      <dgm:prSet/>
      <dgm:spPr/>
      <dgm:t>
        <a:bodyPr/>
        <a:lstStyle/>
        <a:p>
          <a:endParaRPr lang="en-US"/>
        </a:p>
      </dgm:t>
    </dgm:pt>
    <dgm:pt modelId="{C397672F-078C-4E70-A285-D406CBB70A31}" type="sibTrans" cxnId="{D4850F6A-826E-4142-8B32-A628CA8E71D0}">
      <dgm:prSet/>
      <dgm:spPr/>
      <dgm:t>
        <a:bodyPr/>
        <a:lstStyle/>
        <a:p>
          <a:endParaRPr lang="en-US">
            <a:solidFill>
              <a:schemeClr val="tx1"/>
            </a:solidFill>
          </a:endParaRPr>
        </a:p>
      </dgm:t>
    </dgm:pt>
    <dgm:pt modelId="{3F1EBF38-A4A6-4920-BC08-E903AF838A14}">
      <dgm:prSet phldrT="[Text]"/>
      <dgm:spPr/>
      <dgm:t>
        <a:bodyPr/>
        <a:lstStyle/>
        <a:p>
          <a:r>
            <a:rPr lang="nl-NL" dirty="0">
              <a:solidFill>
                <a:schemeClr val="tx1"/>
              </a:solidFill>
            </a:rPr>
            <a:t>Bảo đảm sự lãnh đạo của Đảng, quản lý của Nhà nước, vai trò nòng cốt của Mặt trận Tổ quốc Việt Nam và các tổ chức chính trị - xã hội trong thực hiện dân chủ ở cơ sở.</a:t>
          </a:r>
          <a:endParaRPr lang="en-US" dirty="0">
            <a:solidFill>
              <a:schemeClr val="tx1"/>
            </a:solidFill>
          </a:endParaRPr>
        </a:p>
      </dgm:t>
    </dgm:pt>
    <dgm:pt modelId="{D0C8EB96-62EC-4A43-86A3-EE6457A3B0EE}" type="parTrans" cxnId="{77A41220-5104-449B-BCE2-EFA4999B6306}">
      <dgm:prSet/>
      <dgm:spPr/>
      <dgm:t>
        <a:bodyPr/>
        <a:lstStyle/>
        <a:p>
          <a:endParaRPr lang="en-US"/>
        </a:p>
      </dgm:t>
    </dgm:pt>
    <dgm:pt modelId="{4CD7EEF7-F7D6-416B-BA55-4D22E2184CAA}" type="sibTrans" cxnId="{77A41220-5104-449B-BCE2-EFA4999B6306}">
      <dgm:prSet/>
      <dgm:spPr/>
      <dgm:t>
        <a:bodyPr/>
        <a:lstStyle/>
        <a:p>
          <a:endParaRPr lang="en-US"/>
        </a:p>
      </dgm:t>
    </dgm:pt>
    <dgm:pt modelId="{C2440AC6-3411-4825-AB93-777FFE5FA4A4}">
      <dgm:prSet phldrT="[Text]"/>
      <dgm:spPr/>
      <dgm:t>
        <a:bodyPr/>
        <a:lstStyle/>
        <a:p>
          <a:r>
            <a:rPr lang="nl-NL" dirty="0">
              <a:solidFill>
                <a:schemeClr val="tx1"/>
              </a:solidFill>
            </a:rPr>
            <a:t>Thực hiện dân chủ ở cơ sở trong khuôn khổ Hiến pháp và pháp luật; bảo đảm trật tự, kỷ cương, không cản trở hoạt động bình thường của chính quyền địa phương cấp xã, cơ quan, đơn vị, tổ chức có sử dụng lao động</a:t>
          </a:r>
          <a:r>
            <a:rPr lang="en-US" dirty="0">
              <a:solidFill>
                <a:schemeClr val="tx1"/>
              </a:solidFill>
            </a:rPr>
            <a:t>.</a:t>
          </a:r>
        </a:p>
      </dgm:t>
    </dgm:pt>
    <dgm:pt modelId="{C8DA4366-15FF-4217-9FE8-B574D3E8FB17}" type="parTrans" cxnId="{B52DD75F-824C-48C3-8049-5D648C689E1A}">
      <dgm:prSet/>
      <dgm:spPr/>
      <dgm:t>
        <a:bodyPr/>
        <a:lstStyle/>
        <a:p>
          <a:endParaRPr lang="en-US"/>
        </a:p>
      </dgm:t>
    </dgm:pt>
    <dgm:pt modelId="{F855DEED-F37A-4D7B-A11E-D73CCD0B5BF7}" type="sibTrans" cxnId="{B52DD75F-824C-48C3-8049-5D648C689E1A}">
      <dgm:prSet/>
      <dgm:spPr/>
      <dgm:t>
        <a:bodyPr/>
        <a:lstStyle/>
        <a:p>
          <a:endParaRPr lang="en-US"/>
        </a:p>
      </dgm:t>
    </dgm:pt>
    <dgm:pt modelId="{38CD091B-8EEB-4FF0-8216-FF88A6B31E30}">
      <dgm:prSet phldrT="[Text]"/>
      <dgm:spPr/>
      <dgm:t>
        <a:bodyPr/>
        <a:lstStyle/>
        <a:p>
          <a:r>
            <a:rPr lang="nl-NL" dirty="0">
              <a:solidFill>
                <a:schemeClr val="tx1"/>
              </a:solidFill>
            </a:rPr>
            <a:t>Tôn trọng ý kiến đóng góp của Nhân dân, kịp thời giải quyết kiến nghị, phản ánh của Nhân dân.</a:t>
          </a:r>
          <a:endParaRPr lang="en-US" dirty="0">
            <a:solidFill>
              <a:schemeClr val="tx1"/>
            </a:solidFill>
          </a:endParaRPr>
        </a:p>
      </dgm:t>
    </dgm:pt>
    <dgm:pt modelId="{63D36FDC-60D0-4E40-BDC7-20EE760B0061}" type="parTrans" cxnId="{4C6BE9B5-028E-4C37-930B-D261080D4501}">
      <dgm:prSet/>
      <dgm:spPr/>
      <dgm:t>
        <a:bodyPr/>
        <a:lstStyle/>
        <a:p>
          <a:endParaRPr lang="en-US"/>
        </a:p>
      </dgm:t>
    </dgm:pt>
    <dgm:pt modelId="{E85AE277-EC06-400D-9992-89114DBBDE8E}" type="sibTrans" cxnId="{4C6BE9B5-028E-4C37-930B-D261080D4501}">
      <dgm:prSet/>
      <dgm:spPr/>
      <dgm:t>
        <a:bodyPr/>
        <a:lstStyle/>
        <a:p>
          <a:endParaRPr lang="en-US"/>
        </a:p>
      </dgm:t>
    </dgm:pt>
    <dgm:pt modelId="{3E268A3A-42BF-4CF5-B6FA-88A40763ADE6}">
      <dgm:prSet/>
      <dgm:spPr/>
      <dgm:t>
        <a:bodyPr/>
        <a:lstStyle/>
        <a:p>
          <a:r>
            <a:rPr lang="nl-NL" dirty="0">
              <a:solidFill>
                <a:schemeClr val="tx1"/>
              </a:solidFill>
            </a:rPr>
            <a:t>Bảo vệ lợi ích của Nhà nước, quyền và lợi ích hợp pháp của tổ chức, cá nhân.</a:t>
          </a:r>
          <a:endParaRPr lang="en-US" dirty="0">
            <a:solidFill>
              <a:schemeClr val="tx1"/>
            </a:solidFill>
          </a:endParaRPr>
        </a:p>
      </dgm:t>
    </dgm:pt>
    <dgm:pt modelId="{5802E1EB-FFD6-4538-8DA1-7E697EC7FB8A}" type="parTrans" cxnId="{5F030659-4F22-463D-99D2-573F3C5FAF87}">
      <dgm:prSet/>
      <dgm:spPr/>
      <dgm:t>
        <a:bodyPr/>
        <a:lstStyle/>
        <a:p>
          <a:endParaRPr lang="en-US"/>
        </a:p>
      </dgm:t>
    </dgm:pt>
    <dgm:pt modelId="{45803093-0720-4B92-85BD-76ADF9305A3B}" type="sibTrans" cxnId="{5F030659-4F22-463D-99D2-573F3C5FAF87}">
      <dgm:prSet/>
      <dgm:spPr/>
      <dgm:t>
        <a:bodyPr/>
        <a:lstStyle/>
        <a:p>
          <a:endParaRPr lang="en-US"/>
        </a:p>
      </dgm:t>
    </dgm:pt>
    <dgm:pt modelId="{48C7F75A-6B67-4D7C-B83D-17D332AB7DD4}">
      <dgm:prSet phldrT="[Text]"/>
      <dgm:spPr/>
      <dgm:t>
        <a:bodyPr/>
        <a:lstStyle/>
        <a:p>
          <a:r>
            <a:rPr lang="nl-NL" dirty="0">
              <a:solidFill>
                <a:schemeClr val="tx1"/>
              </a:solidFill>
            </a:rPr>
            <a:t>Bảo đảm công khai, minh bạch, tăng cường trách nhiệm giải trình trong quá trình thực hiện dân chủ ở cơ sở. </a:t>
          </a:r>
          <a:endParaRPr lang="en-US" dirty="0">
            <a:solidFill>
              <a:schemeClr val="tx1"/>
            </a:solidFill>
          </a:endParaRPr>
        </a:p>
      </dgm:t>
    </dgm:pt>
    <dgm:pt modelId="{C336BAB7-5512-4859-8572-12AEA4589425}" type="parTrans" cxnId="{31215D1C-AC28-4EE5-AF16-46563A2222D9}">
      <dgm:prSet/>
      <dgm:spPr/>
      <dgm:t>
        <a:bodyPr/>
        <a:lstStyle/>
        <a:p>
          <a:endParaRPr lang="en-US"/>
        </a:p>
      </dgm:t>
    </dgm:pt>
    <dgm:pt modelId="{8E054708-B232-492B-99E9-FF365479F588}" type="sibTrans" cxnId="{31215D1C-AC28-4EE5-AF16-46563A2222D9}">
      <dgm:prSet/>
      <dgm:spPr/>
      <dgm:t>
        <a:bodyPr/>
        <a:lstStyle/>
        <a:p>
          <a:endParaRPr lang="en-US"/>
        </a:p>
      </dgm:t>
    </dgm:pt>
    <dgm:pt modelId="{92B45A9C-428A-4AB7-BC85-826765B89F8B}" type="pres">
      <dgm:prSet presAssocID="{5D2C23FB-1D86-4DA4-BC7F-CB8CB1B63AB6}" presName="Name0" presStyleCnt="0">
        <dgm:presLayoutVars>
          <dgm:chMax val="7"/>
          <dgm:chPref val="7"/>
          <dgm:dir/>
        </dgm:presLayoutVars>
      </dgm:prSet>
      <dgm:spPr/>
      <dgm:t>
        <a:bodyPr/>
        <a:lstStyle/>
        <a:p>
          <a:endParaRPr lang="en-US"/>
        </a:p>
      </dgm:t>
    </dgm:pt>
    <dgm:pt modelId="{734157B7-3CD3-4BBD-832D-9AFD6A42BCC2}" type="pres">
      <dgm:prSet presAssocID="{5D2C23FB-1D86-4DA4-BC7F-CB8CB1B63AB6}" presName="Name1" presStyleCnt="0"/>
      <dgm:spPr/>
    </dgm:pt>
    <dgm:pt modelId="{F3CA2113-3F81-4299-90D8-8E670102BFAA}" type="pres">
      <dgm:prSet presAssocID="{5D2C23FB-1D86-4DA4-BC7F-CB8CB1B63AB6}" presName="cycle" presStyleCnt="0"/>
      <dgm:spPr/>
    </dgm:pt>
    <dgm:pt modelId="{247A1E56-37B3-4873-AB1B-7823CEB639DF}" type="pres">
      <dgm:prSet presAssocID="{5D2C23FB-1D86-4DA4-BC7F-CB8CB1B63AB6}" presName="srcNode" presStyleLbl="node1" presStyleIdx="0" presStyleCnt="6"/>
      <dgm:spPr/>
    </dgm:pt>
    <dgm:pt modelId="{D77484A0-B0C2-429E-85E4-6E4DC591B262}" type="pres">
      <dgm:prSet presAssocID="{5D2C23FB-1D86-4DA4-BC7F-CB8CB1B63AB6}" presName="conn" presStyleLbl="parChTrans1D2" presStyleIdx="0" presStyleCnt="1"/>
      <dgm:spPr/>
      <dgm:t>
        <a:bodyPr/>
        <a:lstStyle/>
        <a:p>
          <a:endParaRPr lang="en-US"/>
        </a:p>
      </dgm:t>
    </dgm:pt>
    <dgm:pt modelId="{13D2317A-8210-4B6C-9413-4BA1500FC780}" type="pres">
      <dgm:prSet presAssocID="{5D2C23FB-1D86-4DA4-BC7F-CB8CB1B63AB6}" presName="extraNode" presStyleLbl="node1" presStyleIdx="0" presStyleCnt="6"/>
      <dgm:spPr/>
    </dgm:pt>
    <dgm:pt modelId="{617340F6-9514-4441-A4E4-8C6A0922E0F0}" type="pres">
      <dgm:prSet presAssocID="{5D2C23FB-1D86-4DA4-BC7F-CB8CB1B63AB6}" presName="dstNode" presStyleLbl="node1" presStyleIdx="0" presStyleCnt="6"/>
      <dgm:spPr/>
    </dgm:pt>
    <dgm:pt modelId="{59982EEE-9FCA-4BFB-B860-49D35B8B7E4F}" type="pres">
      <dgm:prSet presAssocID="{3784B263-2A3E-4180-B220-D34603410C78}" presName="text_1" presStyleLbl="node1" presStyleIdx="0" presStyleCnt="6">
        <dgm:presLayoutVars>
          <dgm:bulletEnabled val="1"/>
        </dgm:presLayoutVars>
      </dgm:prSet>
      <dgm:spPr/>
      <dgm:t>
        <a:bodyPr/>
        <a:lstStyle/>
        <a:p>
          <a:endParaRPr lang="en-US"/>
        </a:p>
      </dgm:t>
    </dgm:pt>
    <dgm:pt modelId="{E7D5C069-3F01-407D-8536-36906BF57181}" type="pres">
      <dgm:prSet presAssocID="{3784B263-2A3E-4180-B220-D34603410C78}" presName="accent_1" presStyleCnt="0"/>
      <dgm:spPr/>
    </dgm:pt>
    <dgm:pt modelId="{3E8E1955-6EF9-47F9-8DA8-AED14D52ED7B}" type="pres">
      <dgm:prSet presAssocID="{3784B263-2A3E-4180-B220-D34603410C78}" presName="accentRepeatNode" presStyleLbl="solidFgAcc1" presStyleIdx="0" presStyleCnt="6"/>
      <dgm:spPr/>
    </dgm:pt>
    <dgm:pt modelId="{F568FA37-7D73-4BD9-945A-92E469697175}" type="pres">
      <dgm:prSet presAssocID="{3F1EBF38-A4A6-4920-BC08-E903AF838A14}" presName="text_2" presStyleLbl="node1" presStyleIdx="1" presStyleCnt="6">
        <dgm:presLayoutVars>
          <dgm:bulletEnabled val="1"/>
        </dgm:presLayoutVars>
      </dgm:prSet>
      <dgm:spPr/>
      <dgm:t>
        <a:bodyPr/>
        <a:lstStyle/>
        <a:p>
          <a:endParaRPr lang="en-US"/>
        </a:p>
      </dgm:t>
    </dgm:pt>
    <dgm:pt modelId="{8B1120BE-1077-4F92-846B-97E93DD18929}" type="pres">
      <dgm:prSet presAssocID="{3F1EBF38-A4A6-4920-BC08-E903AF838A14}" presName="accent_2" presStyleCnt="0"/>
      <dgm:spPr/>
    </dgm:pt>
    <dgm:pt modelId="{9616115C-47F4-421A-8055-895C80B0BB15}" type="pres">
      <dgm:prSet presAssocID="{3F1EBF38-A4A6-4920-BC08-E903AF838A14}" presName="accentRepeatNode" presStyleLbl="solidFgAcc1" presStyleIdx="1" presStyleCnt="6"/>
      <dgm:spPr/>
    </dgm:pt>
    <dgm:pt modelId="{4D0A1491-ABF7-48E5-B5EA-18ACE046F72B}" type="pres">
      <dgm:prSet presAssocID="{C2440AC6-3411-4825-AB93-777FFE5FA4A4}" presName="text_3" presStyleLbl="node1" presStyleIdx="2" presStyleCnt="6">
        <dgm:presLayoutVars>
          <dgm:bulletEnabled val="1"/>
        </dgm:presLayoutVars>
      </dgm:prSet>
      <dgm:spPr/>
      <dgm:t>
        <a:bodyPr/>
        <a:lstStyle/>
        <a:p>
          <a:endParaRPr lang="en-US"/>
        </a:p>
      </dgm:t>
    </dgm:pt>
    <dgm:pt modelId="{FE8AD122-DE18-44F2-A19D-A112F00A2238}" type="pres">
      <dgm:prSet presAssocID="{C2440AC6-3411-4825-AB93-777FFE5FA4A4}" presName="accent_3" presStyleCnt="0"/>
      <dgm:spPr/>
    </dgm:pt>
    <dgm:pt modelId="{020D9889-AE76-4A95-BCB4-C7D5CCAD3C58}" type="pres">
      <dgm:prSet presAssocID="{C2440AC6-3411-4825-AB93-777FFE5FA4A4}" presName="accentRepeatNode" presStyleLbl="solidFgAcc1" presStyleIdx="2" presStyleCnt="6"/>
      <dgm:spPr/>
    </dgm:pt>
    <dgm:pt modelId="{3FF12B5C-247D-493F-84A7-BBCC1CFCD3E8}" type="pres">
      <dgm:prSet presAssocID="{3E268A3A-42BF-4CF5-B6FA-88A40763ADE6}" presName="text_4" presStyleLbl="node1" presStyleIdx="3" presStyleCnt="6">
        <dgm:presLayoutVars>
          <dgm:bulletEnabled val="1"/>
        </dgm:presLayoutVars>
      </dgm:prSet>
      <dgm:spPr/>
      <dgm:t>
        <a:bodyPr/>
        <a:lstStyle/>
        <a:p>
          <a:endParaRPr lang="en-US"/>
        </a:p>
      </dgm:t>
    </dgm:pt>
    <dgm:pt modelId="{EFFEE5C0-C74B-4E1B-84E7-6F7719244975}" type="pres">
      <dgm:prSet presAssocID="{3E268A3A-42BF-4CF5-B6FA-88A40763ADE6}" presName="accent_4" presStyleCnt="0"/>
      <dgm:spPr/>
    </dgm:pt>
    <dgm:pt modelId="{FC42992B-309D-42FB-9F8A-5828C65D4292}" type="pres">
      <dgm:prSet presAssocID="{3E268A3A-42BF-4CF5-B6FA-88A40763ADE6}" presName="accentRepeatNode" presStyleLbl="solidFgAcc1" presStyleIdx="3" presStyleCnt="6"/>
      <dgm:spPr/>
    </dgm:pt>
    <dgm:pt modelId="{91DE9011-D21F-42E4-B8ED-BD0C1952076C}" type="pres">
      <dgm:prSet presAssocID="{48C7F75A-6B67-4D7C-B83D-17D332AB7DD4}" presName="text_5" presStyleLbl="node1" presStyleIdx="4" presStyleCnt="6">
        <dgm:presLayoutVars>
          <dgm:bulletEnabled val="1"/>
        </dgm:presLayoutVars>
      </dgm:prSet>
      <dgm:spPr/>
      <dgm:t>
        <a:bodyPr/>
        <a:lstStyle/>
        <a:p>
          <a:endParaRPr lang="en-US"/>
        </a:p>
      </dgm:t>
    </dgm:pt>
    <dgm:pt modelId="{BAEA177E-7CCF-4D05-B690-B6528029B1D2}" type="pres">
      <dgm:prSet presAssocID="{48C7F75A-6B67-4D7C-B83D-17D332AB7DD4}" presName="accent_5" presStyleCnt="0"/>
      <dgm:spPr/>
    </dgm:pt>
    <dgm:pt modelId="{44E15540-8755-4756-A17D-1C610FF0CEDF}" type="pres">
      <dgm:prSet presAssocID="{48C7F75A-6B67-4D7C-B83D-17D332AB7DD4}" presName="accentRepeatNode" presStyleLbl="solidFgAcc1" presStyleIdx="4" presStyleCnt="6"/>
      <dgm:spPr/>
    </dgm:pt>
    <dgm:pt modelId="{9A27D7F6-7681-4276-BC50-E22AA7739BB8}" type="pres">
      <dgm:prSet presAssocID="{38CD091B-8EEB-4FF0-8216-FF88A6B31E30}" presName="text_6" presStyleLbl="node1" presStyleIdx="5" presStyleCnt="6">
        <dgm:presLayoutVars>
          <dgm:bulletEnabled val="1"/>
        </dgm:presLayoutVars>
      </dgm:prSet>
      <dgm:spPr/>
      <dgm:t>
        <a:bodyPr/>
        <a:lstStyle/>
        <a:p>
          <a:endParaRPr lang="en-US"/>
        </a:p>
      </dgm:t>
    </dgm:pt>
    <dgm:pt modelId="{2404E3E5-3C39-4B9F-AEF7-AB3075459BCD}" type="pres">
      <dgm:prSet presAssocID="{38CD091B-8EEB-4FF0-8216-FF88A6B31E30}" presName="accent_6" presStyleCnt="0"/>
      <dgm:spPr/>
    </dgm:pt>
    <dgm:pt modelId="{67A77703-D865-434F-96B3-D47B043F80B7}" type="pres">
      <dgm:prSet presAssocID="{38CD091B-8EEB-4FF0-8216-FF88A6B31E30}" presName="accentRepeatNode" presStyleLbl="solidFgAcc1" presStyleIdx="5" presStyleCnt="6"/>
      <dgm:spPr/>
    </dgm:pt>
  </dgm:ptLst>
  <dgm:cxnLst>
    <dgm:cxn modelId="{7306089E-E331-4844-9925-ADC3714A2860}" type="presOf" srcId="{3E268A3A-42BF-4CF5-B6FA-88A40763ADE6}" destId="{3FF12B5C-247D-493F-84A7-BBCC1CFCD3E8}" srcOrd="0" destOrd="0" presId="urn:microsoft.com/office/officeart/2008/layout/VerticalCurvedList#1"/>
    <dgm:cxn modelId="{4C6BE9B5-028E-4C37-930B-D261080D4501}" srcId="{5D2C23FB-1D86-4DA4-BC7F-CB8CB1B63AB6}" destId="{38CD091B-8EEB-4FF0-8216-FF88A6B31E30}" srcOrd="5" destOrd="0" parTransId="{63D36FDC-60D0-4E40-BDC7-20EE760B0061}" sibTransId="{E85AE277-EC06-400D-9992-89114DBBDE8E}"/>
    <dgm:cxn modelId="{31215D1C-AC28-4EE5-AF16-46563A2222D9}" srcId="{5D2C23FB-1D86-4DA4-BC7F-CB8CB1B63AB6}" destId="{48C7F75A-6B67-4D7C-B83D-17D332AB7DD4}" srcOrd="4" destOrd="0" parTransId="{C336BAB7-5512-4859-8572-12AEA4589425}" sibTransId="{8E054708-B232-492B-99E9-FF365479F588}"/>
    <dgm:cxn modelId="{77A41220-5104-449B-BCE2-EFA4999B6306}" srcId="{5D2C23FB-1D86-4DA4-BC7F-CB8CB1B63AB6}" destId="{3F1EBF38-A4A6-4920-BC08-E903AF838A14}" srcOrd="1" destOrd="0" parTransId="{D0C8EB96-62EC-4A43-86A3-EE6457A3B0EE}" sibTransId="{4CD7EEF7-F7D6-416B-BA55-4D22E2184CAA}"/>
    <dgm:cxn modelId="{B52DD75F-824C-48C3-8049-5D648C689E1A}" srcId="{5D2C23FB-1D86-4DA4-BC7F-CB8CB1B63AB6}" destId="{C2440AC6-3411-4825-AB93-777FFE5FA4A4}" srcOrd="2" destOrd="0" parTransId="{C8DA4366-15FF-4217-9FE8-B574D3E8FB17}" sibTransId="{F855DEED-F37A-4D7B-A11E-D73CCD0B5BF7}"/>
    <dgm:cxn modelId="{5F030659-4F22-463D-99D2-573F3C5FAF87}" srcId="{5D2C23FB-1D86-4DA4-BC7F-CB8CB1B63AB6}" destId="{3E268A3A-42BF-4CF5-B6FA-88A40763ADE6}" srcOrd="3" destOrd="0" parTransId="{5802E1EB-FFD6-4538-8DA1-7E697EC7FB8A}" sibTransId="{45803093-0720-4B92-85BD-76ADF9305A3B}"/>
    <dgm:cxn modelId="{E40AFB68-7A19-4433-A095-E200894594A9}" type="presOf" srcId="{38CD091B-8EEB-4FF0-8216-FF88A6B31E30}" destId="{9A27D7F6-7681-4276-BC50-E22AA7739BB8}" srcOrd="0" destOrd="0" presId="urn:microsoft.com/office/officeart/2008/layout/VerticalCurvedList#1"/>
    <dgm:cxn modelId="{54C4D767-A73E-4B8B-A0C0-782396BAF181}" type="presOf" srcId="{5D2C23FB-1D86-4DA4-BC7F-CB8CB1B63AB6}" destId="{92B45A9C-428A-4AB7-BC85-826765B89F8B}" srcOrd="0" destOrd="0" presId="urn:microsoft.com/office/officeart/2008/layout/VerticalCurvedList#1"/>
    <dgm:cxn modelId="{725BC3F7-DEA4-4177-ACD7-CDC8186E57C4}" type="presOf" srcId="{3F1EBF38-A4A6-4920-BC08-E903AF838A14}" destId="{F568FA37-7D73-4BD9-945A-92E469697175}" srcOrd="0" destOrd="0" presId="urn:microsoft.com/office/officeart/2008/layout/VerticalCurvedList#1"/>
    <dgm:cxn modelId="{D34D59AE-1030-4B54-94FC-6C9CDDA75D2E}" type="presOf" srcId="{3784B263-2A3E-4180-B220-D34603410C78}" destId="{59982EEE-9FCA-4BFB-B860-49D35B8B7E4F}" srcOrd="0" destOrd="0" presId="urn:microsoft.com/office/officeart/2008/layout/VerticalCurvedList#1"/>
    <dgm:cxn modelId="{08F2ED3D-D5CC-4F1F-8401-0BE413E7A613}" type="presOf" srcId="{48C7F75A-6B67-4D7C-B83D-17D332AB7DD4}" destId="{91DE9011-D21F-42E4-B8ED-BD0C1952076C}" srcOrd="0" destOrd="0" presId="urn:microsoft.com/office/officeart/2008/layout/VerticalCurvedList#1"/>
    <dgm:cxn modelId="{D4850F6A-826E-4142-8B32-A628CA8E71D0}" srcId="{5D2C23FB-1D86-4DA4-BC7F-CB8CB1B63AB6}" destId="{3784B263-2A3E-4180-B220-D34603410C78}" srcOrd="0" destOrd="0" parTransId="{08D72D91-D326-4DE6-AB98-CC255567ECC0}" sibTransId="{C397672F-078C-4E70-A285-D406CBB70A31}"/>
    <dgm:cxn modelId="{09D2E1FF-7107-455A-A653-55D881CF36BE}" type="presOf" srcId="{C2440AC6-3411-4825-AB93-777FFE5FA4A4}" destId="{4D0A1491-ABF7-48E5-B5EA-18ACE046F72B}" srcOrd="0" destOrd="0" presId="urn:microsoft.com/office/officeart/2008/layout/VerticalCurvedList#1"/>
    <dgm:cxn modelId="{6FA89365-9618-47A6-A2D0-CF271B796ECC}" type="presOf" srcId="{C397672F-078C-4E70-A285-D406CBB70A31}" destId="{D77484A0-B0C2-429E-85E4-6E4DC591B262}" srcOrd="0" destOrd="0" presId="urn:microsoft.com/office/officeart/2008/layout/VerticalCurvedList#1"/>
    <dgm:cxn modelId="{75EE3200-1971-48A2-827A-044A42105CEA}" type="presParOf" srcId="{92B45A9C-428A-4AB7-BC85-826765B89F8B}" destId="{734157B7-3CD3-4BBD-832D-9AFD6A42BCC2}" srcOrd="0" destOrd="0" presId="urn:microsoft.com/office/officeart/2008/layout/VerticalCurvedList#1"/>
    <dgm:cxn modelId="{D2AC0537-E34F-4BB7-AA82-433047FC6E1E}" type="presParOf" srcId="{734157B7-3CD3-4BBD-832D-9AFD6A42BCC2}" destId="{F3CA2113-3F81-4299-90D8-8E670102BFAA}" srcOrd="0" destOrd="0" presId="urn:microsoft.com/office/officeart/2008/layout/VerticalCurvedList#1"/>
    <dgm:cxn modelId="{7508194E-436C-40F0-8B86-2DFDBE7B8650}" type="presParOf" srcId="{F3CA2113-3F81-4299-90D8-8E670102BFAA}" destId="{247A1E56-37B3-4873-AB1B-7823CEB639DF}" srcOrd="0" destOrd="0" presId="urn:microsoft.com/office/officeart/2008/layout/VerticalCurvedList#1"/>
    <dgm:cxn modelId="{9B9A0223-3785-427A-A776-FA44FD22F27B}" type="presParOf" srcId="{F3CA2113-3F81-4299-90D8-8E670102BFAA}" destId="{D77484A0-B0C2-429E-85E4-6E4DC591B262}" srcOrd="1" destOrd="0" presId="urn:microsoft.com/office/officeart/2008/layout/VerticalCurvedList#1"/>
    <dgm:cxn modelId="{4A75FB30-8943-4DC1-8034-589A78116A2D}" type="presParOf" srcId="{F3CA2113-3F81-4299-90D8-8E670102BFAA}" destId="{13D2317A-8210-4B6C-9413-4BA1500FC780}" srcOrd="2" destOrd="0" presId="urn:microsoft.com/office/officeart/2008/layout/VerticalCurvedList#1"/>
    <dgm:cxn modelId="{1A329B70-48C1-45C0-90C5-A678E184E6A1}" type="presParOf" srcId="{F3CA2113-3F81-4299-90D8-8E670102BFAA}" destId="{617340F6-9514-4441-A4E4-8C6A0922E0F0}" srcOrd="3" destOrd="0" presId="urn:microsoft.com/office/officeart/2008/layout/VerticalCurvedList#1"/>
    <dgm:cxn modelId="{4A53DA69-5078-4253-BABC-A12C84A95515}" type="presParOf" srcId="{734157B7-3CD3-4BBD-832D-9AFD6A42BCC2}" destId="{59982EEE-9FCA-4BFB-B860-49D35B8B7E4F}" srcOrd="1" destOrd="0" presId="urn:microsoft.com/office/officeart/2008/layout/VerticalCurvedList#1"/>
    <dgm:cxn modelId="{9ACD8819-4C5A-4F33-BADF-4109365E3273}" type="presParOf" srcId="{734157B7-3CD3-4BBD-832D-9AFD6A42BCC2}" destId="{E7D5C069-3F01-407D-8536-36906BF57181}" srcOrd="2" destOrd="0" presId="urn:microsoft.com/office/officeart/2008/layout/VerticalCurvedList#1"/>
    <dgm:cxn modelId="{6A360A6C-3AD5-4B08-BE9F-5B0F4E5A32E3}" type="presParOf" srcId="{E7D5C069-3F01-407D-8536-36906BF57181}" destId="{3E8E1955-6EF9-47F9-8DA8-AED14D52ED7B}" srcOrd="0" destOrd="0" presId="urn:microsoft.com/office/officeart/2008/layout/VerticalCurvedList#1"/>
    <dgm:cxn modelId="{5ADBBC57-1211-44AB-AB4E-DFDB7067858D}" type="presParOf" srcId="{734157B7-3CD3-4BBD-832D-9AFD6A42BCC2}" destId="{F568FA37-7D73-4BD9-945A-92E469697175}" srcOrd="3" destOrd="0" presId="urn:microsoft.com/office/officeart/2008/layout/VerticalCurvedList#1"/>
    <dgm:cxn modelId="{EE75ADBB-9C8D-4549-883E-C0563B681BEB}" type="presParOf" srcId="{734157B7-3CD3-4BBD-832D-9AFD6A42BCC2}" destId="{8B1120BE-1077-4F92-846B-97E93DD18929}" srcOrd="4" destOrd="0" presId="urn:microsoft.com/office/officeart/2008/layout/VerticalCurvedList#1"/>
    <dgm:cxn modelId="{03F4722E-C585-47C8-8B9D-A2DA352EB046}" type="presParOf" srcId="{8B1120BE-1077-4F92-846B-97E93DD18929}" destId="{9616115C-47F4-421A-8055-895C80B0BB15}" srcOrd="0" destOrd="0" presId="urn:microsoft.com/office/officeart/2008/layout/VerticalCurvedList#1"/>
    <dgm:cxn modelId="{19F03C44-449F-4A29-8D4D-D9E80EAC095F}" type="presParOf" srcId="{734157B7-3CD3-4BBD-832D-9AFD6A42BCC2}" destId="{4D0A1491-ABF7-48E5-B5EA-18ACE046F72B}" srcOrd="5" destOrd="0" presId="urn:microsoft.com/office/officeart/2008/layout/VerticalCurvedList#1"/>
    <dgm:cxn modelId="{1CD629CA-899E-4DD4-B905-2E53177EA19F}" type="presParOf" srcId="{734157B7-3CD3-4BBD-832D-9AFD6A42BCC2}" destId="{FE8AD122-DE18-44F2-A19D-A112F00A2238}" srcOrd="6" destOrd="0" presId="urn:microsoft.com/office/officeart/2008/layout/VerticalCurvedList#1"/>
    <dgm:cxn modelId="{E793F56E-5AB8-415A-973C-5A1FA8E43F35}" type="presParOf" srcId="{FE8AD122-DE18-44F2-A19D-A112F00A2238}" destId="{020D9889-AE76-4A95-BCB4-C7D5CCAD3C58}" srcOrd="0" destOrd="0" presId="urn:microsoft.com/office/officeart/2008/layout/VerticalCurvedList#1"/>
    <dgm:cxn modelId="{3AA46575-D6E8-47B1-8681-B4E72960D491}" type="presParOf" srcId="{734157B7-3CD3-4BBD-832D-9AFD6A42BCC2}" destId="{3FF12B5C-247D-493F-84A7-BBCC1CFCD3E8}" srcOrd="7" destOrd="0" presId="urn:microsoft.com/office/officeart/2008/layout/VerticalCurvedList#1"/>
    <dgm:cxn modelId="{3ABF8567-9CFD-4E24-B03E-FDEF378AD1E5}" type="presParOf" srcId="{734157B7-3CD3-4BBD-832D-9AFD6A42BCC2}" destId="{EFFEE5C0-C74B-4E1B-84E7-6F7719244975}" srcOrd="8" destOrd="0" presId="urn:microsoft.com/office/officeart/2008/layout/VerticalCurvedList#1"/>
    <dgm:cxn modelId="{D43257D4-A8A6-4597-BA18-9D168590CEB3}" type="presParOf" srcId="{EFFEE5C0-C74B-4E1B-84E7-6F7719244975}" destId="{FC42992B-309D-42FB-9F8A-5828C65D4292}" srcOrd="0" destOrd="0" presId="urn:microsoft.com/office/officeart/2008/layout/VerticalCurvedList#1"/>
    <dgm:cxn modelId="{5357DF46-2E8A-4B56-851F-BB7C57D9F762}" type="presParOf" srcId="{734157B7-3CD3-4BBD-832D-9AFD6A42BCC2}" destId="{91DE9011-D21F-42E4-B8ED-BD0C1952076C}" srcOrd="9" destOrd="0" presId="urn:microsoft.com/office/officeart/2008/layout/VerticalCurvedList#1"/>
    <dgm:cxn modelId="{A361EE8D-3337-415F-8F59-64FBCC97E155}" type="presParOf" srcId="{734157B7-3CD3-4BBD-832D-9AFD6A42BCC2}" destId="{BAEA177E-7CCF-4D05-B690-B6528029B1D2}" srcOrd="10" destOrd="0" presId="urn:microsoft.com/office/officeart/2008/layout/VerticalCurvedList#1"/>
    <dgm:cxn modelId="{7D449AD8-6552-4A98-BFD1-1103F4010EC5}" type="presParOf" srcId="{BAEA177E-7CCF-4D05-B690-B6528029B1D2}" destId="{44E15540-8755-4756-A17D-1C610FF0CEDF}" srcOrd="0" destOrd="0" presId="urn:microsoft.com/office/officeart/2008/layout/VerticalCurvedList#1"/>
    <dgm:cxn modelId="{67AC3A4B-4ABB-47F2-AE71-7E0E9F969855}" type="presParOf" srcId="{734157B7-3CD3-4BBD-832D-9AFD6A42BCC2}" destId="{9A27D7F6-7681-4276-BC50-E22AA7739BB8}" srcOrd="11" destOrd="0" presId="urn:microsoft.com/office/officeart/2008/layout/VerticalCurvedList#1"/>
    <dgm:cxn modelId="{DB03ABDB-DCF9-4FE5-8A77-6C019A6B61E1}" type="presParOf" srcId="{734157B7-3CD3-4BBD-832D-9AFD6A42BCC2}" destId="{2404E3E5-3C39-4B9F-AEF7-AB3075459BCD}" srcOrd="12" destOrd="0" presId="urn:microsoft.com/office/officeart/2008/layout/VerticalCurvedList#1"/>
    <dgm:cxn modelId="{BB0A2150-E88E-484F-915E-6365B94ADDAA}" type="presParOf" srcId="{2404E3E5-3C39-4B9F-AEF7-AB3075459BCD}" destId="{67A77703-D865-434F-96B3-D47B043F80B7}" srcOrd="0" destOrd="0" presId="urn:microsoft.com/office/officeart/2008/layout/VerticalCurved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B9F370F-172B-491D-97BE-2F12703BA970}" type="doc">
      <dgm:prSet loTypeId="urn:microsoft.com/office/officeart/2011/layout/CircleProcess" loCatId="process" qsTypeId="urn:microsoft.com/office/officeart/2005/8/quickstyle/simple1" qsCatId="simple" csTypeId="urn:microsoft.com/office/officeart/2005/8/colors/colorful1" csCatId="colorful" phldr="1"/>
      <dgm:spPr/>
      <dgm:t>
        <a:bodyPr/>
        <a:lstStyle/>
        <a:p>
          <a:endParaRPr lang="en-US"/>
        </a:p>
      </dgm:t>
    </dgm:pt>
    <dgm:pt modelId="{834B3D5F-9D7C-422C-B46F-4947B73A6FC2}">
      <dgm:prSet phldrT="[Text]"/>
      <dgm:spPr/>
      <dgm:t>
        <a:bodyPr/>
        <a:lstStyle/>
        <a:p>
          <a:r>
            <a:rPr lang="en-US" dirty="0" err="1" smtClean="0"/>
            <a:t>Được</a:t>
          </a:r>
          <a:r>
            <a:rPr lang="en-US" dirty="0" smtClean="0"/>
            <a:t> </a:t>
          </a:r>
          <a:r>
            <a:rPr lang="en-US" dirty="0" err="1" smtClean="0"/>
            <a:t>biết</a:t>
          </a:r>
          <a:endParaRPr lang="en-US" dirty="0"/>
        </a:p>
      </dgm:t>
    </dgm:pt>
    <dgm:pt modelId="{62B817F4-DE09-4314-8733-1D3B70DAA572}" type="parTrans" cxnId="{FDF6789E-D386-4ADD-89BC-AC2F2A62667E}">
      <dgm:prSet/>
      <dgm:spPr/>
      <dgm:t>
        <a:bodyPr/>
        <a:lstStyle/>
        <a:p>
          <a:endParaRPr lang="en-US"/>
        </a:p>
      </dgm:t>
    </dgm:pt>
    <dgm:pt modelId="{0C8535C6-AD56-44AB-9D68-286F9D7CE232}" type="sibTrans" cxnId="{FDF6789E-D386-4ADD-89BC-AC2F2A62667E}">
      <dgm:prSet/>
      <dgm:spPr/>
      <dgm:t>
        <a:bodyPr/>
        <a:lstStyle/>
        <a:p>
          <a:endParaRPr lang="en-US"/>
        </a:p>
      </dgm:t>
    </dgm:pt>
    <dgm:pt modelId="{59BDE0F1-1346-48AB-8DC3-6538D5E2837D}">
      <dgm:prSet phldrT="[Text]"/>
      <dgm:spPr/>
      <dgm:t>
        <a:bodyPr/>
        <a:lstStyle/>
        <a:p>
          <a:pPr algn="ctr"/>
          <a:r>
            <a:rPr lang="en-US" dirty="0" err="1" smtClean="0"/>
            <a:t>Tham</a:t>
          </a:r>
          <a:r>
            <a:rPr lang="en-US" dirty="0" smtClean="0"/>
            <a:t> </a:t>
          </a:r>
          <a:r>
            <a:rPr lang="en-US" dirty="0" err="1" smtClean="0"/>
            <a:t>gia</a:t>
          </a:r>
          <a:r>
            <a:rPr lang="en-US" dirty="0" smtClean="0"/>
            <a:t/>
          </a:r>
          <a:br>
            <a:rPr lang="en-US" dirty="0" smtClean="0"/>
          </a:br>
          <a:r>
            <a:rPr lang="en-US" dirty="0" smtClean="0"/>
            <a:t> ý </a:t>
          </a:r>
          <a:r>
            <a:rPr lang="en-US" dirty="0" err="1" smtClean="0"/>
            <a:t>kiến</a:t>
          </a:r>
          <a:r>
            <a:rPr lang="en-US" dirty="0" smtClean="0"/>
            <a:t>	</a:t>
          </a:r>
          <a:endParaRPr lang="en-US" dirty="0"/>
        </a:p>
      </dgm:t>
    </dgm:pt>
    <dgm:pt modelId="{05EEE1A6-C7F7-4D0B-A1B2-A7D0202629B0}" type="parTrans" cxnId="{E5D3B7F7-B426-493E-9FC2-257704D4F1BC}">
      <dgm:prSet/>
      <dgm:spPr/>
      <dgm:t>
        <a:bodyPr/>
        <a:lstStyle/>
        <a:p>
          <a:endParaRPr lang="en-US"/>
        </a:p>
      </dgm:t>
    </dgm:pt>
    <dgm:pt modelId="{438D61AF-1106-4F42-A5A5-CA2E8B23383F}" type="sibTrans" cxnId="{E5D3B7F7-B426-493E-9FC2-257704D4F1BC}">
      <dgm:prSet/>
      <dgm:spPr/>
      <dgm:t>
        <a:bodyPr/>
        <a:lstStyle/>
        <a:p>
          <a:endParaRPr lang="en-US"/>
        </a:p>
      </dgm:t>
    </dgm:pt>
    <dgm:pt modelId="{0B9EA3DF-47F5-4504-8311-7F7C50051F58}">
      <dgm:prSet phldrT="[Text]"/>
      <dgm:spPr/>
      <dgm:t>
        <a:bodyPr/>
        <a:lstStyle/>
        <a:p>
          <a:r>
            <a:rPr lang="en-US" dirty="0" err="1" smtClean="0"/>
            <a:t>Quyết</a:t>
          </a:r>
          <a:r>
            <a:rPr lang="en-US" dirty="0" smtClean="0"/>
            <a:t> </a:t>
          </a:r>
          <a:r>
            <a:rPr lang="en-US" dirty="0" err="1" smtClean="0"/>
            <a:t>định</a:t>
          </a:r>
          <a:endParaRPr lang="en-US" dirty="0"/>
        </a:p>
      </dgm:t>
    </dgm:pt>
    <dgm:pt modelId="{B1E7E755-B17F-4AFF-AD17-911BCA382BFC}" type="parTrans" cxnId="{2026BB57-B3A5-4991-9951-7614CED061FA}">
      <dgm:prSet/>
      <dgm:spPr/>
      <dgm:t>
        <a:bodyPr/>
        <a:lstStyle/>
        <a:p>
          <a:endParaRPr lang="en-US"/>
        </a:p>
      </dgm:t>
    </dgm:pt>
    <dgm:pt modelId="{3F4FD0FB-1251-42C4-9620-023B2960E414}" type="sibTrans" cxnId="{2026BB57-B3A5-4991-9951-7614CED061FA}">
      <dgm:prSet/>
      <dgm:spPr/>
      <dgm:t>
        <a:bodyPr/>
        <a:lstStyle/>
        <a:p>
          <a:endParaRPr lang="en-US"/>
        </a:p>
      </dgm:t>
    </dgm:pt>
    <dgm:pt modelId="{441B2003-6CED-433B-9A7A-1E64B98D2E5C}">
      <dgm:prSet phldrT="[Text]"/>
      <dgm:spPr/>
      <dgm:t>
        <a:bodyPr/>
        <a:lstStyle/>
        <a:p>
          <a:r>
            <a:rPr lang="en-US" dirty="0" err="1" smtClean="0"/>
            <a:t>Kiểm</a:t>
          </a:r>
          <a:r>
            <a:rPr lang="en-US" dirty="0" smtClean="0"/>
            <a:t> </a:t>
          </a:r>
          <a:r>
            <a:rPr lang="en-US" dirty="0" err="1" smtClean="0"/>
            <a:t>tra</a:t>
          </a:r>
          <a:r>
            <a:rPr lang="en-US" dirty="0" smtClean="0"/>
            <a:t>, </a:t>
          </a:r>
          <a:r>
            <a:rPr lang="en-US" dirty="0" err="1" smtClean="0"/>
            <a:t>giám</a:t>
          </a:r>
          <a:r>
            <a:rPr lang="en-US" dirty="0" smtClean="0"/>
            <a:t> </a:t>
          </a:r>
          <a:r>
            <a:rPr lang="en-US" dirty="0" err="1" smtClean="0"/>
            <a:t>sát</a:t>
          </a:r>
          <a:endParaRPr lang="en-US" dirty="0"/>
        </a:p>
      </dgm:t>
    </dgm:pt>
    <dgm:pt modelId="{D3E18F6E-E6D2-4386-AF88-D5255B6FAD5F}" type="parTrans" cxnId="{4EA5A5B7-2752-4B43-B403-D53526EAAE83}">
      <dgm:prSet/>
      <dgm:spPr/>
      <dgm:t>
        <a:bodyPr/>
        <a:lstStyle/>
        <a:p>
          <a:endParaRPr lang="en-US"/>
        </a:p>
      </dgm:t>
    </dgm:pt>
    <dgm:pt modelId="{79FA82E5-EDF4-43EE-A2DE-6D9FD580EA60}" type="sibTrans" cxnId="{4EA5A5B7-2752-4B43-B403-D53526EAAE83}">
      <dgm:prSet/>
      <dgm:spPr/>
      <dgm:t>
        <a:bodyPr/>
        <a:lstStyle/>
        <a:p>
          <a:endParaRPr lang="en-US"/>
        </a:p>
      </dgm:t>
    </dgm:pt>
    <dgm:pt modelId="{04B99A83-5D18-482F-A489-4014882BFDD7}" type="pres">
      <dgm:prSet presAssocID="{6B9F370F-172B-491D-97BE-2F12703BA970}" presName="Name0" presStyleCnt="0">
        <dgm:presLayoutVars>
          <dgm:chMax val="11"/>
          <dgm:chPref val="11"/>
          <dgm:dir/>
          <dgm:resizeHandles/>
        </dgm:presLayoutVars>
      </dgm:prSet>
      <dgm:spPr/>
      <dgm:t>
        <a:bodyPr/>
        <a:lstStyle/>
        <a:p>
          <a:endParaRPr lang="en-US"/>
        </a:p>
      </dgm:t>
    </dgm:pt>
    <dgm:pt modelId="{43FB6C90-B06C-4FC4-8F02-40D1D09A3883}" type="pres">
      <dgm:prSet presAssocID="{441B2003-6CED-433B-9A7A-1E64B98D2E5C}" presName="Accent4" presStyleCnt="0"/>
      <dgm:spPr/>
    </dgm:pt>
    <dgm:pt modelId="{3B4D04CA-8623-493C-A867-E9CDE832E350}" type="pres">
      <dgm:prSet presAssocID="{441B2003-6CED-433B-9A7A-1E64B98D2E5C}" presName="Accent" presStyleLbl="node1" presStyleIdx="0" presStyleCnt="4"/>
      <dgm:spPr/>
    </dgm:pt>
    <dgm:pt modelId="{BDAD673B-D603-4188-BC63-F33DD41A832E}" type="pres">
      <dgm:prSet presAssocID="{441B2003-6CED-433B-9A7A-1E64B98D2E5C}" presName="ParentBackground4" presStyleCnt="0"/>
      <dgm:spPr/>
    </dgm:pt>
    <dgm:pt modelId="{D6683BDC-03B3-4D65-B903-89BF6C0C816F}" type="pres">
      <dgm:prSet presAssocID="{441B2003-6CED-433B-9A7A-1E64B98D2E5C}" presName="ParentBackground" presStyleLbl="fgAcc1" presStyleIdx="0" presStyleCnt="4"/>
      <dgm:spPr/>
      <dgm:t>
        <a:bodyPr/>
        <a:lstStyle/>
        <a:p>
          <a:endParaRPr lang="en-US"/>
        </a:p>
      </dgm:t>
    </dgm:pt>
    <dgm:pt modelId="{032BCABD-71CB-4D39-8705-37958FD574A9}" type="pres">
      <dgm:prSet presAssocID="{441B2003-6CED-433B-9A7A-1E64B98D2E5C}" presName="Parent4" presStyleLbl="revTx" presStyleIdx="0" presStyleCnt="0">
        <dgm:presLayoutVars>
          <dgm:chMax val="1"/>
          <dgm:chPref val="1"/>
          <dgm:bulletEnabled val="1"/>
        </dgm:presLayoutVars>
      </dgm:prSet>
      <dgm:spPr/>
      <dgm:t>
        <a:bodyPr/>
        <a:lstStyle/>
        <a:p>
          <a:endParaRPr lang="en-US"/>
        </a:p>
      </dgm:t>
    </dgm:pt>
    <dgm:pt modelId="{C578127B-E683-44E0-A287-4EB48BA362EA}" type="pres">
      <dgm:prSet presAssocID="{0B9EA3DF-47F5-4504-8311-7F7C50051F58}" presName="Accent3" presStyleCnt="0"/>
      <dgm:spPr/>
    </dgm:pt>
    <dgm:pt modelId="{ACE586CF-B206-4ADA-9FFB-31E5D2B75671}" type="pres">
      <dgm:prSet presAssocID="{0B9EA3DF-47F5-4504-8311-7F7C50051F58}" presName="Accent" presStyleLbl="node1" presStyleIdx="1" presStyleCnt="4"/>
      <dgm:spPr/>
    </dgm:pt>
    <dgm:pt modelId="{7213A65E-F45A-4B9A-9ADF-F6EF9FE6CA44}" type="pres">
      <dgm:prSet presAssocID="{0B9EA3DF-47F5-4504-8311-7F7C50051F58}" presName="ParentBackground3" presStyleCnt="0"/>
      <dgm:spPr/>
    </dgm:pt>
    <dgm:pt modelId="{A4111CB5-F2F0-4C19-A875-92C3ED497979}" type="pres">
      <dgm:prSet presAssocID="{0B9EA3DF-47F5-4504-8311-7F7C50051F58}" presName="ParentBackground" presStyleLbl="fgAcc1" presStyleIdx="1" presStyleCnt="4"/>
      <dgm:spPr/>
      <dgm:t>
        <a:bodyPr/>
        <a:lstStyle/>
        <a:p>
          <a:endParaRPr lang="en-US"/>
        </a:p>
      </dgm:t>
    </dgm:pt>
    <dgm:pt modelId="{0279F1F3-2F96-465B-AF8E-E8E4590B3A53}" type="pres">
      <dgm:prSet presAssocID="{0B9EA3DF-47F5-4504-8311-7F7C50051F58}" presName="Parent3" presStyleLbl="revTx" presStyleIdx="0" presStyleCnt="0">
        <dgm:presLayoutVars>
          <dgm:chMax val="1"/>
          <dgm:chPref val="1"/>
          <dgm:bulletEnabled val="1"/>
        </dgm:presLayoutVars>
      </dgm:prSet>
      <dgm:spPr/>
      <dgm:t>
        <a:bodyPr/>
        <a:lstStyle/>
        <a:p>
          <a:endParaRPr lang="en-US"/>
        </a:p>
      </dgm:t>
    </dgm:pt>
    <dgm:pt modelId="{8B9AD545-6324-4E65-9C87-4538C5F68A36}" type="pres">
      <dgm:prSet presAssocID="{59BDE0F1-1346-48AB-8DC3-6538D5E2837D}" presName="Accent2" presStyleCnt="0"/>
      <dgm:spPr/>
    </dgm:pt>
    <dgm:pt modelId="{76808922-9837-49A5-AC3A-D1E56532C067}" type="pres">
      <dgm:prSet presAssocID="{59BDE0F1-1346-48AB-8DC3-6538D5E2837D}" presName="Accent" presStyleLbl="node1" presStyleIdx="2" presStyleCnt="4"/>
      <dgm:spPr/>
    </dgm:pt>
    <dgm:pt modelId="{E18245D3-289C-4A4E-8D95-BD3ECE5CF767}" type="pres">
      <dgm:prSet presAssocID="{59BDE0F1-1346-48AB-8DC3-6538D5E2837D}" presName="ParentBackground2" presStyleCnt="0"/>
      <dgm:spPr/>
    </dgm:pt>
    <dgm:pt modelId="{E9A09F6D-C402-4DFB-B2F9-0A099D0327EA}" type="pres">
      <dgm:prSet presAssocID="{59BDE0F1-1346-48AB-8DC3-6538D5E2837D}" presName="ParentBackground" presStyleLbl="fgAcc1" presStyleIdx="2" presStyleCnt="4"/>
      <dgm:spPr/>
      <dgm:t>
        <a:bodyPr/>
        <a:lstStyle/>
        <a:p>
          <a:endParaRPr lang="en-US"/>
        </a:p>
      </dgm:t>
    </dgm:pt>
    <dgm:pt modelId="{A6119B4D-8245-4534-A7AB-9D073A8819C5}" type="pres">
      <dgm:prSet presAssocID="{59BDE0F1-1346-48AB-8DC3-6538D5E2837D}" presName="Parent2" presStyleLbl="revTx" presStyleIdx="0" presStyleCnt="0">
        <dgm:presLayoutVars>
          <dgm:chMax val="1"/>
          <dgm:chPref val="1"/>
          <dgm:bulletEnabled val="1"/>
        </dgm:presLayoutVars>
      </dgm:prSet>
      <dgm:spPr/>
      <dgm:t>
        <a:bodyPr/>
        <a:lstStyle/>
        <a:p>
          <a:endParaRPr lang="en-US"/>
        </a:p>
      </dgm:t>
    </dgm:pt>
    <dgm:pt modelId="{1648C501-94CC-476A-ACE6-F6AEB2A90FC7}" type="pres">
      <dgm:prSet presAssocID="{834B3D5F-9D7C-422C-B46F-4947B73A6FC2}" presName="Accent1" presStyleCnt="0"/>
      <dgm:spPr/>
    </dgm:pt>
    <dgm:pt modelId="{8F448844-D3EB-4967-9C0A-6A5D1F15E81D}" type="pres">
      <dgm:prSet presAssocID="{834B3D5F-9D7C-422C-B46F-4947B73A6FC2}" presName="Accent" presStyleLbl="node1" presStyleIdx="3" presStyleCnt="4"/>
      <dgm:spPr/>
    </dgm:pt>
    <dgm:pt modelId="{6BE8A001-79D2-4CB6-A3CC-2A329FCC5959}" type="pres">
      <dgm:prSet presAssocID="{834B3D5F-9D7C-422C-B46F-4947B73A6FC2}" presName="ParentBackground1" presStyleCnt="0"/>
      <dgm:spPr/>
    </dgm:pt>
    <dgm:pt modelId="{EE5278C4-4CF8-4CB7-ABDE-AAB05A1DA77F}" type="pres">
      <dgm:prSet presAssocID="{834B3D5F-9D7C-422C-B46F-4947B73A6FC2}" presName="ParentBackground" presStyleLbl="fgAcc1" presStyleIdx="3" presStyleCnt="4"/>
      <dgm:spPr/>
      <dgm:t>
        <a:bodyPr/>
        <a:lstStyle/>
        <a:p>
          <a:endParaRPr lang="en-US"/>
        </a:p>
      </dgm:t>
    </dgm:pt>
    <dgm:pt modelId="{B04AE1C9-D023-41CE-8E7F-13BE495EE1EF}" type="pres">
      <dgm:prSet presAssocID="{834B3D5F-9D7C-422C-B46F-4947B73A6FC2}" presName="Parent1" presStyleLbl="revTx" presStyleIdx="0" presStyleCnt="0">
        <dgm:presLayoutVars>
          <dgm:chMax val="1"/>
          <dgm:chPref val="1"/>
          <dgm:bulletEnabled val="1"/>
        </dgm:presLayoutVars>
      </dgm:prSet>
      <dgm:spPr/>
      <dgm:t>
        <a:bodyPr/>
        <a:lstStyle/>
        <a:p>
          <a:endParaRPr lang="en-US"/>
        </a:p>
      </dgm:t>
    </dgm:pt>
  </dgm:ptLst>
  <dgm:cxnLst>
    <dgm:cxn modelId="{970565C3-9EE3-4E0D-B483-93AACF87E4A3}" type="presOf" srcId="{0B9EA3DF-47F5-4504-8311-7F7C50051F58}" destId="{0279F1F3-2F96-465B-AF8E-E8E4590B3A53}" srcOrd="1" destOrd="0" presId="urn:microsoft.com/office/officeart/2011/layout/CircleProcess"/>
    <dgm:cxn modelId="{E5D3B7F7-B426-493E-9FC2-257704D4F1BC}" srcId="{6B9F370F-172B-491D-97BE-2F12703BA970}" destId="{59BDE0F1-1346-48AB-8DC3-6538D5E2837D}" srcOrd="1" destOrd="0" parTransId="{05EEE1A6-C7F7-4D0B-A1B2-A7D0202629B0}" sibTransId="{438D61AF-1106-4F42-A5A5-CA2E8B23383F}"/>
    <dgm:cxn modelId="{20A0F040-9F08-4668-9521-32D633C38339}" type="presOf" srcId="{834B3D5F-9D7C-422C-B46F-4947B73A6FC2}" destId="{EE5278C4-4CF8-4CB7-ABDE-AAB05A1DA77F}" srcOrd="0" destOrd="0" presId="urn:microsoft.com/office/officeart/2011/layout/CircleProcess"/>
    <dgm:cxn modelId="{C73DEBF1-1478-464D-8155-16623F7FB28A}" type="presOf" srcId="{59BDE0F1-1346-48AB-8DC3-6538D5E2837D}" destId="{A6119B4D-8245-4534-A7AB-9D073A8819C5}" srcOrd="1" destOrd="0" presId="urn:microsoft.com/office/officeart/2011/layout/CircleProcess"/>
    <dgm:cxn modelId="{5A888318-250B-4C6C-A2B5-F94B70C5E4D5}" type="presOf" srcId="{441B2003-6CED-433B-9A7A-1E64B98D2E5C}" destId="{032BCABD-71CB-4D39-8705-37958FD574A9}" srcOrd="1" destOrd="0" presId="urn:microsoft.com/office/officeart/2011/layout/CircleProcess"/>
    <dgm:cxn modelId="{4EA5A5B7-2752-4B43-B403-D53526EAAE83}" srcId="{6B9F370F-172B-491D-97BE-2F12703BA970}" destId="{441B2003-6CED-433B-9A7A-1E64B98D2E5C}" srcOrd="3" destOrd="0" parTransId="{D3E18F6E-E6D2-4386-AF88-D5255B6FAD5F}" sibTransId="{79FA82E5-EDF4-43EE-A2DE-6D9FD580EA60}"/>
    <dgm:cxn modelId="{0DDFAD33-C62F-458B-A508-AB7F6006D938}" type="presOf" srcId="{834B3D5F-9D7C-422C-B46F-4947B73A6FC2}" destId="{B04AE1C9-D023-41CE-8E7F-13BE495EE1EF}" srcOrd="1" destOrd="0" presId="urn:microsoft.com/office/officeart/2011/layout/CircleProcess"/>
    <dgm:cxn modelId="{BAB95E8D-11BB-45FF-ACDA-B053A7273E7D}" type="presOf" srcId="{6B9F370F-172B-491D-97BE-2F12703BA970}" destId="{04B99A83-5D18-482F-A489-4014882BFDD7}" srcOrd="0" destOrd="0" presId="urn:microsoft.com/office/officeart/2011/layout/CircleProcess"/>
    <dgm:cxn modelId="{4B44B03D-6DE1-416E-BDBF-3FFC715FFF9F}" type="presOf" srcId="{441B2003-6CED-433B-9A7A-1E64B98D2E5C}" destId="{D6683BDC-03B3-4D65-B903-89BF6C0C816F}" srcOrd="0" destOrd="0" presId="urn:microsoft.com/office/officeart/2011/layout/CircleProcess"/>
    <dgm:cxn modelId="{497399F5-2C43-4C3F-AD4C-81C6BFC0656A}" type="presOf" srcId="{59BDE0F1-1346-48AB-8DC3-6538D5E2837D}" destId="{E9A09F6D-C402-4DFB-B2F9-0A099D0327EA}" srcOrd="0" destOrd="0" presId="urn:microsoft.com/office/officeart/2011/layout/CircleProcess"/>
    <dgm:cxn modelId="{12B988BB-EC56-4D2F-B7BD-62AA0E1FEA56}" type="presOf" srcId="{0B9EA3DF-47F5-4504-8311-7F7C50051F58}" destId="{A4111CB5-F2F0-4C19-A875-92C3ED497979}" srcOrd="0" destOrd="0" presId="urn:microsoft.com/office/officeart/2011/layout/CircleProcess"/>
    <dgm:cxn modelId="{2026BB57-B3A5-4991-9951-7614CED061FA}" srcId="{6B9F370F-172B-491D-97BE-2F12703BA970}" destId="{0B9EA3DF-47F5-4504-8311-7F7C50051F58}" srcOrd="2" destOrd="0" parTransId="{B1E7E755-B17F-4AFF-AD17-911BCA382BFC}" sibTransId="{3F4FD0FB-1251-42C4-9620-023B2960E414}"/>
    <dgm:cxn modelId="{FDF6789E-D386-4ADD-89BC-AC2F2A62667E}" srcId="{6B9F370F-172B-491D-97BE-2F12703BA970}" destId="{834B3D5F-9D7C-422C-B46F-4947B73A6FC2}" srcOrd="0" destOrd="0" parTransId="{62B817F4-DE09-4314-8733-1D3B70DAA572}" sibTransId="{0C8535C6-AD56-44AB-9D68-286F9D7CE232}"/>
    <dgm:cxn modelId="{853045E8-30FF-435F-A13B-0B812077B7F1}" type="presParOf" srcId="{04B99A83-5D18-482F-A489-4014882BFDD7}" destId="{43FB6C90-B06C-4FC4-8F02-40D1D09A3883}" srcOrd="0" destOrd="0" presId="urn:microsoft.com/office/officeart/2011/layout/CircleProcess"/>
    <dgm:cxn modelId="{E1A33547-0B9C-48E0-9283-CDB9717953C5}" type="presParOf" srcId="{43FB6C90-B06C-4FC4-8F02-40D1D09A3883}" destId="{3B4D04CA-8623-493C-A867-E9CDE832E350}" srcOrd="0" destOrd="0" presId="urn:microsoft.com/office/officeart/2011/layout/CircleProcess"/>
    <dgm:cxn modelId="{2BFCD78E-4DC5-4C9C-9B45-8333320511C1}" type="presParOf" srcId="{04B99A83-5D18-482F-A489-4014882BFDD7}" destId="{BDAD673B-D603-4188-BC63-F33DD41A832E}" srcOrd="1" destOrd="0" presId="urn:microsoft.com/office/officeart/2011/layout/CircleProcess"/>
    <dgm:cxn modelId="{53A5B495-F2A0-4EC6-9C2C-F327B3AA7E52}" type="presParOf" srcId="{BDAD673B-D603-4188-BC63-F33DD41A832E}" destId="{D6683BDC-03B3-4D65-B903-89BF6C0C816F}" srcOrd="0" destOrd="0" presId="urn:microsoft.com/office/officeart/2011/layout/CircleProcess"/>
    <dgm:cxn modelId="{982AC9EF-621F-4012-BF68-60398744F90C}" type="presParOf" srcId="{04B99A83-5D18-482F-A489-4014882BFDD7}" destId="{032BCABD-71CB-4D39-8705-37958FD574A9}" srcOrd="2" destOrd="0" presId="urn:microsoft.com/office/officeart/2011/layout/CircleProcess"/>
    <dgm:cxn modelId="{D8D51DB7-B56C-4053-9FC5-BE829296DD5B}" type="presParOf" srcId="{04B99A83-5D18-482F-A489-4014882BFDD7}" destId="{C578127B-E683-44E0-A287-4EB48BA362EA}" srcOrd="3" destOrd="0" presId="urn:microsoft.com/office/officeart/2011/layout/CircleProcess"/>
    <dgm:cxn modelId="{02CCF176-5B8C-4B5F-9C4E-A37516CA563D}" type="presParOf" srcId="{C578127B-E683-44E0-A287-4EB48BA362EA}" destId="{ACE586CF-B206-4ADA-9FFB-31E5D2B75671}" srcOrd="0" destOrd="0" presId="urn:microsoft.com/office/officeart/2011/layout/CircleProcess"/>
    <dgm:cxn modelId="{E1901DF5-B83C-4FE6-8249-A5216935E788}" type="presParOf" srcId="{04B99A83-5D18-482F-A489-4014882BFDD7}" destId="{7213A65E-F45A-4B9A-9ADF-F6EF9FE6CA44}" srcOrd="4" destOrd="0" presId="urn:microsoft.com/office/officeart/2011/layout/CircleProcess"/>
    <dgm:cxn modelId="{C8258C0E-123D-4A98-8D33-329984D8BC2B}" type="presParOf" srcId="{7213A65E-F45A-4B9A-9ADF-F6EF9FE6CA44}" destId="{A4111CB5-F2F0-4C19-A875-92C3ED497979}" srcOrd="0" destOrd="0" presId="urn:microsoft.com/office/officeart/2011/layout/CircleProcess"/>
    <dgm:cxn modelId="{473C67F5-4EAC-4493-9E2E-8186D10C6FE4}" type="presParOf" srcId="{04B99A83-5D18-482F-A489-4014882BFDD7}" destId="{0279F1F3-2F96-465B-AF8E-E8E4590B3A53}" srcOrd="5" destOrd="0" presId="urn:microsoft.com/office/officeart/2011/layout/CircleProcess"/>
    <dgm:cxn modelId="{AAC92550-B8AF-48C2-802D-745AF98F47BE}" type="presParOf" srcId="{04B99A83-5D18-482F-A489-4014882BFDD7}" destId="{8B9AD545-6324-4E65-9C87-4538C5F68A36}" srcOrd="6" destOrd="0" presId="urn:microsoft.com/office/officeart/2011/layout/CircleProcess"/>
    <dgm:cxn modelId="{D1347014-AE9D-43AB-8EEC-45C293881537}" type="presParOf" srcId="{8B9AD545-6324-4E65-9C87-4538C5F68A36}" destId="{76808922-9837-49A5-AC3A-D1E56532C067}" srcOrd="0" destOrd="0" presId="urn:microsoft.com/office/officeart/2011/layout/CircleProcess"/>
    <dgm:cxn modelId="{76100EFE-AD0B-4C49-9FF4-DE8BE4479CBC}" type="presParOf" srcId="{04B99A83-5D18-482F-A489-4014882BFDD7}" destId="{E18245D3-289C-4A4E-8D95-BD3ECE5CF767}" srcOrd="7" destOrd="0" presId="urn:microsoft.com/office/officeart/2011/layout/CircleProcess"/>
    <dgm:cxn modelId="{FFB03EF4-CCD6-4C07-8DB1-4237E8891EB2}" type="presParOf" srcId="{E18245D3-289C-4A4E-8D95-BD3ECE5CF767}" destId="{E9A09F6D-C402-4DFB-B2F9-0A099D0327EA}" srcOrd="0" destOrd="0" presId="urn:microsoft.com/office/officeart/2011/layout/CircleProcess"/>
    <dgm:cxn modelId="{064361D3-0329-4B5A-82D9-DACEFBDA8A60}" type="presParOf" srcId="{04B99A83-5D18-482F-A489-4014882BFDD7}" destId="{A6119B4D-8245-4534-A7AB-9D073A8819C5}" srcOrd="8" destOrd="0" presId="urn:microsoft.com/office/officeart/2011/layout/CircleProcess"/>
    <dgm:cxn modelId="{07005027-E334-443A-BFFD-93F2515960F8}" type="presParOf" srcId="{04B99A83-5D18-482F-A489-4014882BFDD7}" destId="{1648C501-94CC-476A-ACE6-F6AEB2A90FC7}" srcOrd="9" destOrd="0" presId="urn:microsoft.com/office/officeart/2011/layout/CircleProcess"/>
    <dgm:cxn modelId="{EF0C0562-7941-4881-897C-27735E4FC7E4}" type="presParOf" srcId="{1648C501-94CC-476A-ACE6-F6AEB2A90FC7}" destId="{8F448844-D3EB-4967-9C0A-6A5D1F15E81D}" srcOrd="0" destOrd="0" presId="urn:microsoft.com/office/officeart/2011/layout/CircleProcess"/>
    <dgm:cxn modelId="{3A96F91F-CA5E-49E1-A822-ECF043415B4F}" type="presParOf" srcId="{04B99A83-5D18-482F-A489-4014882BFDD7}" destId="{6BE8A001-79D2-4CB6-A3CC-2A329FCC5959}" srcOrd="10" destOrd="0" presId="urn:microsoft.com/office/officeart/2011/layout/CircleProcess"/>
    <dgm:cxn modelId="{FBFC17F2-643D-491C-83C3-FF33DF925845}" type="presParOf" srcId="{6BE8A001-79D2-4CB6-A3CC-2A329FCC5959}" destId="{EE5278C4-4CF8-4CB7-ABDE-AAB05A1DA77F}" srcOrd="0" destOrd="0" presId="urn:microsoft.com/office/officeart/2011/layout/CircleProcess"/>
    <dgm:cxn modelId="{EA2A1663-CAC9-403B-BDCA-34C6A493ED46}" type="presParOf" srcId="{04B99A83-5D18-482F-A489-4014882BFDD7}" destId="{B04AE1C9-D023-41CE-8E7F-13BE495EE1E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4F7F5D4-CB29-4E61-9AA1-18BC581B8436}" type="doc">
      <dgm:prSet loTypeId="urn:microsoft.com/office/officeart/2005/8/layout/orgChart1#1" loCatId="hierarchy" qsTypeId="urn:microsoft.com/office/officeart/2005/8/quickstyle/simple1#5" qsCatId="simple" csTypeId="urn:microsoft.com/office/officeart/2005/8/colors/accent1_2#2" csCatId="accent1" phldr="1"/>
      <dgm:spPr/>
      <dgm:t>
        <a:bodyPr/>
        <a:lstStyle/>
        <a:p>
          <a:endParaRPr lang="en-US"/>
        </a:p>
      </dgm:t>
    </dgm:pt>
    <dgm:pt modelId="{BE6C0C8A-7168-4770-8DA5-CE28819CAFA0}">
      <dgm:prSet phldrT="[Text]"/>
      <dgm:spPr/>
      <dgm:t>
        <a:bodyPr/>
        <a:lstStyle/>
        <a:p>
          <a:r>
            <a:rPr lang="en-US" dirty="0" err="1">
              <a:solidFill>
                <a:schemeClr val="tx1"/>
              </a:solidFill>
            </a:rPr>
            <a:t>Thực</a:t>
          </a:r>
          <a:r>
            <a:rPr lang="en-US" dirty="0">
              <a:solidFill>
                <a:schemeClr val="tx1"/>
              </a:solidFill>
            </a:rPr>
            <a:t> </a:t>
          </a:r>
          <a:r>
            <a:rPr lang="en-US" dirty="0" err="1">
              <a:solidFill>
                <a:schemeClr val="tx1"/>
              </a:solidFill>
            </a:rPr>
            <a:t>hiện</a:t>
          </a:r>
          <a:r>
            <a:rPr lang="en-US" dirty="0">
              <a:solidFill>
                <a:schemeClr val="tx1"/>
              </a:solidFill>
            </a:rPr>
            <a:t> </a:t>
          </a:r>
          <a:br>
            <a:rPr lang="en-US" dirty="0">
              <a:solidFill>
                <a:schemeClr val="tx1"/>
              </a:solidFill>
            </a:rPr>
          </a:br>
          <a:r>
            <a:rPr lang="en-US" dirty="0" err="1" smtClean="0">
              <a:solidFill>
                <a:schemeClr val="tx1"/>
              </a:solidFill>
            </a:rPr>
            <a:t>dân</a:t>
          </a:r>
          <a:r>
            <a:rPr lang="en-US" dirty="0" smtClean="0">
              <a:solidFill>
                <a:schemeClr val="tx1"/>
              </a:solidFill>
            </a:rPr>
            <a:t> </a:t>
          </a:r>
          <a:r>
            <a:rPr lang="en-US" dirty="0" err="1" smtClean="0">
              <a:solidFill>
                <a:schemeClr val="tx1"/>
              </a:solidFill>
            </a:rPr>
            <a:t>chủ</a:t>
          </a:r>
          <a:r>
            <a:rPr lang="en-US" dirty="0" smtClean="0">
              <a:solidFill>
                <a:schemeClr val="tx1"/>
              </a:solidFill>
            </a:rPr>
            <a:t> </a:t>
          </a:r>
          <a:r>
            <a:rPr lang="en-US" dirty="0" err="1" smtClean="0">
              <a:solidFill>
                <a:schemeClr val="tx1"/>
              </a:solidFill>
            </a:rPr>
            <a:t>cần</a:t>
          </a:r>
          <a:r>
            <a:rPr lang="en-US" dirty="0" smtClean="0">
              <a:solidFill>
                <a:schemeClr val="tx1"/>
              </a:solidFill>
            </a:rPr>
            <a:t> </a:t>
          </a:r>
          <a:r>
            <a:rPr lang="en-US" dirty="0" err="1" smtClean="0">
              <a:solidFill>
                <a:schemeClr val="tx1"/>
              </a:solidFill>
            </a:rPr>
            <a:t>phải</a:t>
          </a:r>
          <a:r>
            <a:rPr lang="en-US" dirty="0" smtClean="0">
              <a:solidFill>
                <a:schemeClr val="tx1"/>
              </a:solidFill>
            </a:rPr>
            <a:t> </a:t>
          </a:r>
          <a:r>
            <a:rPr lang="en-US" dirty="0" err="1" smtClean="0">
              <a:solidFill>
                <a:schemeClr val="tx1"/>
              </a:solidFill>
            </a:rPr>
            <a:t>bảo</a:t>
          </a:r>
          <a:r>
            <a:rPr lang="en-US" dirty="0" smtClean="0">
              <a:solidFill>
                <a:schemeClr val="tx1"/>
              </a:solidFill>
            </a:rPr>
            <a:t> </a:t>
          </a:r>
          <a:r>
            <a:rPr lang="en-US" dirty="0" err="1" smtClean="0">
              <a:solidFill>
                <a:schemeClr val="tx1"/>
              </a:solidFill>
            </a:rPr>
            <a:t>đảm</a:t>
          </a:r>
          <a:endParaRPr lang="en-US" dirty="0">
            <a:solidFill>
              <a:schemeClr val="tx1"/>
            </a:solidFill>
          </a:endParaRPr>
        </a:p>
      </dgm:t>
    </dgm:pt>
    <dgm:pt modelId="{D139E029-2DF7-4909-9175-47DA8E5B76AD}" type="parTrans" cxnId="{C6B6FC28-C7C9-4557-89C9-EFA6D13C771B}">
      <dgm:prSet/>
      <dgm:spPr/>
      <dgm:t>
        <a:bodyPr/>
        <a:lstStyle/>
        <a:p>
          <a:endParaRPr lang="en-US"/>
        </a:p>
      </dgm:t>
    </dgm:pt>
    <dgm:pt modelId="{EE037733-6751-4403-AD2F-B850028EE6DF}" type="sibTrans" cxnId="{C6B6FC28-C7C9-4557-89C9-EFA6D13C771B}">
      <dgm:prSet/>
      <dgm:spPr/>
      <dgm:t>
        <a:bodyPr/>
        <a:lstStyle/>
        <a:p>
          <a:endParaRPr lang="en-US"/>
        </a:p>
      </dgm:t>
    </dgm:pt>
    <dgm:pt modelId="{18C5BFCC-C371-4B6F-BFA2-7AF1E4F915AC}">
      <dgm:prSet phldrT="[Text]"/>
      <dgm:spPr/>
      <dgm:t>
        <a:bodyPr/>
        <a:lstStyle/>
        <a:p>
          <a:r>
            <a:rPr lang="en-US" dirty="0" err="1">
              <a:solidFill>
                <a:schemeClr val="tx1"/>
              </a:solidFill>
            </a:rPr>
            <a:t>Sự</a:t>
          </a:r>
          <a:r>
            <a:rPr lang="en-US" dirty="0">
              <a:solidFill>
                <a:schemeClr val="tx1"/>
              </a:solidFill>
            </a:rPr>
            <a:t> </a:t>
          </a:r>
          <a:r>
            <a:rPr lang="en-US" dirty="0" err="1">
              <a:solidFill>
                <a:schemeClr val="tx1"/>
              </a:solidFill>
            </a:rPr>
            <a:t>lãnh</a:t>
          </a:r>
          <a:r>
            <a:rPr lang="en-US" dirty="0">
              <a:solidFill>
                <a:schemeClr val="tx1"/>
              </a:solidFill>
            </a:rPr>
            <a:t> </a:t>
          </a:r>
          <a:r>
            <a:rPr lang="en-US" dirty="0" err="1">
              <a:solidFill>
                <a:schemeClr val="tx1"/>
              </a:solidFill>
            </a:rPr>
            <a:t>đạo</a:t>
          </a:r>
          <a:r>
            <a:rPr lang="en-US" dirty="0">
              <a:solidFill>
                <a:schemeClr val="tx1"/>
              </a:solidFill>
            </a:rPr>
            <a:t> </a:t>
          </a:r>
          <a:r>
            <a:rPr lang="en-US" dirty="0" err="1">
              <a:solidFill>
                <a:schemeClr val="tx1"/>
              </a:solidFill>
            </a:rPr>
            <a:t>của</a:t>
          </a:r>
          <a:r>
            <a:rPr lang="en-US" dirty="0">
              <a:solidFill>
                <a:schemeClr val="tx1"/>
              </a:solidFill>
            </a:rPr>
            <a:t> </a:t>
          </a:r>
          <a:r>
            <a:rPr lang="en-US" dirty="0" err="1">
              <a:solidFill>
                <a:schemeClr val="tx1"/>
              </a:solidFill>
            </a:rPr>
            <a:t>Đảng</a:t>
          </a:r>
          <a:endParaRPr lang="en-US" dirty="0">
            <a:solidFill>
              <a:schemeClr val="tx1"/>
            </a:solidFill>
          </a:endParaRPr>
        </a:p>
      </dgm:t>
    </dgm:pt>
    <dgm:pt modelId="{3029A225-F011-481F-B739-19B9B1945F18}" type="parTrans" cxnId="{9F33D4F5-2C2A-464D-B530-071AF3EFB983}">
      <dgm:prSet/>
      <dgm:spPr/>
      <dgm:t>
        <a:bodyPr/>
        <a:lstStyle/>
        <a:p>
          <a:endParaRPr lang="en-US">
            <a:solidFill>
              <a:schemeClr val="tx1"/>
            </a:solidFill>
          </a:endParaRPr>
        </a:p>
      </dgm:t>
    </dgm:pt>
    <dgm:pt modelId="{29FAD6DF-9ED2-43D4-BB4B-85139AE796D4}" type="sibTrans" cxnId="{9F33D4F5-2C2A-464D-B530-071AF3EFB983}">
      <dgm:prSet/>
      <dgm:spPr/>
      <dgm:t>
        <a:bodyPr/>
        <a:lstStyle/>
        <a:p>
          <a:endParaRPr lang="en-US"/>
        </a:p>
      </dgm:t>
    </dgm:pt>
    <dgm:pt modelId="{1AC96A8D-DF7F-47CF-B751-F3106F58C14F}">
      <dgm:prSet phldrT="[Text]"/>
      <dgm:spPr/>
      <dgm:t>
        <a:bodyPr/>
        <a:lstStyle/>
        <a:p>
          <a:r>
            <a:rPr lang="en-US" dirty="0" err="1">
              <a:solidFill>
                <a:schemeClr val="tx1"/>
              </a:solidFill>
            </a:rPr>
            <a:t>Quản</a:t>
          </a:r>
          <a:r>
            <a:rPr lang="en-US" dirty="0">
              <a:solidFill>
                <a:schemeClr val="tx1"/>
              </a:solidFill>
            </a:rPr>
            <a:t> </a:t>
          </a:r>
          <a:r>
            <a:rPr lang="en-US" dirty="0" err="1">
              <a:solidFill>
                <a:schemeClr val="tx1"/>
              </a:solidFill>
            </a:rPr>
            <a:t>lý</a:t>
          </a:r>
          <a:r>
            <a:rPr lang="en-US" dirty="0">
              <a:solidFill>
                <a:schemeClr val="tx1"/>
              </a:solidFill>
            </a:rPr>
            <a:t> </a:t>
          </a:r>
          <a:r>
            <a:rPr lang="en-US" dirty="0" err="1">
              <a:solidFill>
                <a:schemeClr val="tx1"/>
              </a:solidFill>
            </a:rPr>
            <a:t>của</a:t>
          </a:r>
          <a:r>
            <a:rPr lang="en-US" dirty="0">
              <a:solidFill>
                <a:schemeClr val="tx1"/>
              </a:solidFill>
            </a:rPr>
            <a:t> </a:t>
          </a:r>
          <a:r>
            <a:rPr lang="en-US" dirty="0" err="1">
              <a:solidFill>
                <a:schemeClr val="tx1"/>
              </a:solidFill>
            </a:rPr>
            <a:t>Nhà</a:t>
          </a:r>
          <a:r>
            <a:rPr lang="en-US" dirty="0">
              <a:solidFill>
                <a:schemeClr val="tx1"/>
              </a:solidFill>
            </a:rPr>
            <a:t> </a:t>
          </a:r>
          <a:r>
            <a:rPr lang="en-US" dirty="0" err="1">
              <a:solidFill>
                <a:schemeClr val="tx1"/>
              </a:solidFill>
            </a:rPr>
            <a:t>nước</a:t>
          </a:r>
          <a:endParaRPr lang="en-US" dirty="0">
            <a:solidFill>
              <a:schemeClr val="tx1"/>
            </a:solidFill>
          </a:endParaRPr>
        </a:p>
      </dgm:t>
    </dgm:pt>
    <dgm:pt modelId="{99E9833B-53B1-4409-8201-4B86205C28E1}" type="parTrans" cxnId="{133668ED-D79D-4E1A-959E-DD1957F20102}">
      <dgm:prSet/>
      <dgm:spPr/>
      <dgm:t>
        <a:bodyPr/>
        <a:lstStyle/>
        <a:p>
          <a:endParaRPr lang="en-US">
            <a:solidFill>
              <a:schemeClr val="tx1"/>
            </a:solidFill>
          </a:endParaRPr>
        </a:p>
      </dgm:t>
    </dgm:pt>
    <dgm:pt modelId="{DC94E348-D71A-4314-8F66-E3A05DF1CF36}" type="sibTrans" cxnId="{133668ED-D79D-4E1A-959E-DD1957F20102}">
      <dgm:prSet/>
      <dgm:spPr/>
      <dgm:t>
        <a:bodyPr/>
        <a:lstStyle/>
        <a:p>
          <a:endParaRPr lang="en-US"/>
        </a:p>
      </dgm:t>
    </dgm:pt>
    <dgm:pt modelId="{56DDC152-836B-4EA7-B5FD-5BACFEDD15FB}">
      <dgm:prSet phldrT="[Text]"/>
      <dgm:spPr/>
      <dgm:t>
        <a:bodyPr/>
        <a:lstStyle/>
        <a:p>
          <a:r>
            <a:rPr lang="en-US" dirty="0" err="1">
              <a:solidFill>
                <a:schemeClr val="tx1"/>
              </a:solidFill>
            </a:rPr>
            <a:t>Vai</a:t>
          </a:r>
          <a:r>
            <a:rPr lang="en-US" dirty="0">
              <a:solidFill>
                <a:schemeClr val="tx1"/>
              </a:solidFill>
            </a:rPr>
            <a:t> </a:t>
          </a:r>
          <a:r>
            <a:rPr lang="en-US" dirty="0" err="1">
              <a:solidFill>
                <a:schemeClr val="tx1"/>
              </a:solidFill>
            </a:rPr>
            <a:t>trò</a:t>
          </a:r>
          <a:r>
            <a:rPr lang="en-US" dirty="0">
              <a:solidFill>
                <a:schemeClr val="tx1"/>
              </a:solidFill>
            </a:rPr>
            <a:t> </a:t>
          </a:r>
          <a:r>
            <a:rPr lang="en-US" dirty="0" err="1">
              <a:solidFill>
                <a:schemeClr val="tx1"/>
              </a:solidFill>
            </a:rPr>
            <a:t>Mặt</a:t>
          </a:r>
          <a:r>
            <a:rPr lang="en-US" dirty="0">
              <a:solidFill>
                <a:schemeClr val="tx1"/>
              </a:solidFill>
            </a:rPr>
            <a:t> </a:t>
          </a:r>
          <a:r>
            <a:rPr lang="en-US" dirty="0" err="1">
              <a:solidFill>
                <a:schemeClr val="tx1"/>
              </a:solidFill>
            </a:rPr>
            <a:t>trận</a:t>
          </a:r>
          <a:r>
            <a:rPr lang="en-US" dirty="0">
              <a:solidFill>
                <a:schemeClr val="tx1"/>
              </a:solidFill>
            </a:rPr>
            <a:t> </a:t>
          </a:r>
          <a:r>
            <a:rPr lang="en-US" dirty="0" err="1">
              <a:solidFill>
                <a:schemeClr val="tx1"/>
              </a:solidFill>
            </a:rPr>
            <a:t>và</a:t>
          </a:r>
          <a:r>
            <a:rPr lang="en-US" dirty="0">
              <a:solidFill>
                <a:schemeClr val="tx1"/>
              </a:solidFill>
            </a:rPr>
            <a:t> </a:t>
          </a:r>
          <a:r>
            <a:rPr lang="en-US" dirty="0" err="1">
              <a:solidFill>
                <a:schemeClr val="tx1"/>
              </a:solidFill>
            </a:rPr>
            <a:t>các</a:t>
          </a:r>
          <a:r>
            <a:rPr lang="en-US" dirty="0">
              <a:solidFill>
                <a:schemeClr val="tx1"/>
              </a:solidFill>
            </a:rPr>
            <a:t> </a:t>
          </a:r>
          <a:r>
            <a:rPr lang="en-US" dirty="0" err="1">
              <a:solidFill>
                <a:schemeClr val="tx1"/>
              </a:solidFill>
            </a:rPr>
            <a:t>tổ</a:t>
          </a:r>
          <a:r>
            <a:rPr lang="en-US" dirty="0">
              <a:solidFill>
                <a:schemeClr val="tx1"/>
              </a:solidFill>
            </a:rPr>
            <a:t> </a:t>
          </a:r>
          <a:r>
            <a:rPr lang="en-US" dirty="0" err="1">
              <a:solidFill>
                <a:schemeClr val="tx1"/>
              </a:solidFill>
            </a:rPr>
            <a:t>chức</a:t>
          </a:r>
          <a:r>
            <a:rPr lang="en-US" dirty="0">
              <a:solidFill>
                <a:schemeClr val="tx1"/>
              </a:solidFill>
            </a:rPr>
            <a:t> </a:t>
          </a:r>
          <a:r>
            <a:rPr lang="en-US" dirty="0" err="1" smtClean="0">
              <a:solidFill>
                <a:schemeClr val="tx1"/>
              </a:solidFill>
            </a:rPr>
            <a:t>chính</a:t>
          </a:r>
          <a:r>
            <a:rPr lang="en-US" dirty="0" smtClean="0">
              <a:solidFill>
                <a:schemeClr val="tx1"/>
              </a:solidFill>
            </a:rPr>
            <a:t> </a:t>
          </a:r>
          <a:r>
            <a:rPr lang="en-US" dirty="0" err="1" smtClean="0">
              <a:solidFill>
                <a:schemeClr val="tx1"/>
              </a:solidFill>
            </a:rPr>
            <a:t>trị</a:t>
          </a:r>
          <a:r>
            <a:rPr lang="en-US" dirty="0" smtClean="0">
              <a:solidFill>
                <a:schemeClr val="tx1"/>
              </a:solidFill>
            </a:rPr>
            <a:t> - XH</a:t>
          </a:r>
          <a:endParaRPr lang="en-US" dirty="0">
            <a:solidFill>
              <a:schemeClr val="tx1"/>
            </a:solidFill>
          </a:endParaRPr>
        </a:p>
      </dgm:t>
    </dgm:pt>
    <dgm:pt modelId="{D18EA838-4586-425C-A478-1C100FA6CB8B}" type="parTrans" cxnId="{34E716B0-9B30-4681-A516-BE1285A0B561}">
      <dgm:prSet/>
      <dgm:spPr/>
      <dgm:t>
        <a:bodyPr/>
        <a:lstStyle/>
        <a:p>
          <a:endParaRPr lang="en-US">
            <a:solidFill>
              <a:schemeClr val="tx1"/>
            </a:solidFill>
          </a:endParaRPr>
        </a:p>
      </dgm:t>
    </dgm:pt>
    <dgm:pt modelId="{1B9C42C5-7347-45EE-BB3E-9A8E2E7B907B}" type="sibTrans" cxnId="{34E716B0-9B30-4681-A516-BE1285A0B561}">
      <dgm:prSet/>
      <dgm:spPr/>
      <dgm:t>
        <a:bodyPr/>
        <a:lstStyle/>
        <a:p>
          <a:endParaRPr lang="en-US"/>
        </a:p>
      </dgm:t>
    </dgm:pt>
    <dgm:pt modelId="{07B03075-25B9-4907-B06F-159B08484D5E}" type="pres">
      <dgm:prSet presAssocID="{94F7F5D4-CB29-4E61-9AA1-18BC581B8436}" presName="hierChild1" presStyleCnt="0">
        <dgm:presLayoutVars>
          <dgm:orgChart val="1"/>
          <dgm:chPref val="1"/>
          <dgm:dir/>
          <dgm:animOne val="branch"/>
          <dgm:animLvl val="lvl"/>
          <dgm:resizeHandles/>
        </dgm:presLayoutVars>
      </dgm:prSet>
      <dgm:spPr/>
      <dgm:t>
        <a:bodyPr/>
        <a:lstStyle/>
        <a:p>
          <a:endParaRPr lang="en-US"/>
        </a:p>
      </dgm:t>
    </dgm:pt>
    <dgm:pt modelId="{C1F9294C-A06E-4758-B3BF-CAE6EC765CFE}" type="pres">
      <dgm:prSet presAssocID="{BE6C0C8A-7168-4770-8DA5-CE28819CAFA0}" presName="hierRoot1" presStyleCnt="0">
        <dgm:presLayoutVars>
          <dgm:hierBranch val="init"/>
        </dgm:presLayoutVars>
      </dgm:prSet>
      <dgm:spPr/>
    </dgm:pt>
    <dgm:pt modelId="{D1504BA1-CDF1-4B6A-8479-5A6A9F8B941F}" type="pres">
      <dgm:prSet presAssocID="{BE6C0C8A-7168-4770-8DA5-CE28819CAFA0}" presName="rootComposite1" presStyleCnt="0"/>
      <dgm:spPr/>
    </dgm:pt>
    <dgm:pt modelId="{F3D2FCAE-2822-4DF6-BAF4-3404F1E942B0}" type="pres">
      <dgm:prSet presAssocID="{BE6C0C8A-7168-4770-8DA5-CE28819CAFA0}" presName="rootText1" presStyleLbl="node0" presStyleIdx="0" presStyleCnt="1">
        <dgm:presLayoutVars>
          <dgm:chPref val="3"/>
        </dgm:presLayoutVars>
      </dgm:prSet>
      <dgm:spPr/>
      <dgm:t>
        <a:bodyPr/>
        <a:lstStyle/>
        <a:p>
          <a:endParaRPr lang="en-US"/>
        </a:p>
      </dgm:t>
    </dgm:pt>
    <dgm:pt modelId="{DA35C036-F8CD-4301-B3B1-E2FDA8057070}" type="pres">
      <dgm:prSet presAssocID="{BE6C0C8A-7168-4770-8DA5-CE28819CAFA0}" presName="rootConnector1" presStyleLbl="node1" presStyleIdx="0" presStyleCnt="0"/>
      <dgm:spPr/>
      <dgm:t>
        <a:bodyPr/>
        <a:lstStyle/>
        <a:p>
          <a:endParaRPr lang="en-US"/>
        </a:p>
      </dgm:t>
    </dgm:pt>
    <dgm:pt modelId="{17ED9DB9-D309-4B63-B0FA-8DEFD700ABB5}" type="pres">
      <dgm:prSet presAssocID="{BE6C0C8A-7168-4770-8DA5-CE28819CAFA0}" presName="hierChild2" presStyleCnt="0"/>
      <dgm:spPr/>
    </dgm:pt>
    <dgm:pt modelId="{8D5DAD5F-C71F-4781-9D02-67716ED15A6E}" type="pres">
      <dgm:prSet presAssocID="{3029A225-F011-481F-B739-19B9B1945F18}" presName="Name37" presStyleLbl="parChTrans1D2" presStyleIdx="0" presStyleCnt="3"/>
      <dgm:spPr/>
      <dgm:t>
        <a:bodyPr/>
        <a:lstStyle/>
        <a:p>
          <a:endParaRPr lang="en-US"/>
        </a:p>
      </dgm:t>
    </dgm:pt>
    <dgm:pt modelId="{190F6033-2334-41E3-87F8-BF887AC7EC83}" type="pres">
      <dgm:prSet presAssocID="{18C5BFCC-C371-4B6F-BFA2-7AF1E4F915AC}" presName="hierRoot2" presStyleCnt="0">
        <dgm:presLayoutVars>
          <dgm:hierBranch val="init"/>
        </dgm:presLayoutVars>
      </dgm:prSet>
      <dgm:spPr/>
    </dgm:pt>
    <dgm:pt modelId="{00ED292F-1703-40B3-8295-F157CAFAA00E}" type="pres">
      <dgm:prSet presAssocID="{18C5BFCC-C371-4B6F-BFA2-7AF1E4F915AC}" presName="rootComposite" presStyleCnt="0"/>
      <dgm:spPr/>
    </dgm:pt>
    <dgm:pt modelId="{B17B9215-BBC9-42EF-9278-9F88064E2B43}" type="pres">
      <dgm:prSet presAssocID="{18C5BFCC-C371-4B6F-BFA2-7AF1E4F915AC}" presName="rootText" presStyleLbl="node2" presStyleIdx="0" presStyleCnt="3">
        <dgm:presLayoutVars>
          <dgm:chPref val="3"/>
        </dgm:presLayoutVars>
      </dgm:prSet>
      <dgm:spPr/>
      <dgm:t>
        <a:bodyPr/>
        <a:lstStyle/>
        <a:p>
          <a:endParaRPr lang="en-US"/>
        </a:p>
      </dgm:t>
    </dgm:pt>
    <dgm:pt modelId="{8F7BA6D0-3711-4E9E-BA35-57B6C06E82AA}" type="pres">
      <dgm:prSet presAssocID="{18C5BFCC-C371-4B6F-BFA2-7AF1E4F915AC}" presName="rootConnector" presStyleLbl="node2" presStyleIdx="0" presStyleCnt="3"/>
      <dgm:spPr/>
      <dgm:t>
        <a:bodyPr/>
        <a:lstStyle/>
        <a:p>
          <a:endParaRPr lang="en-US"/>
        </a:p>
      </dgm:t>
    </dgm:pt>
    <dgm:pt modelId="{48C797FF-0A39-4313-A0F1-A121291CF3E4}" type="pres">
      <dgm:prSet presAssocID="{18C5BFCC-C371-4B6F-BFA2-7AF1E4F915AC}" presName="hierChild4" presStyleCnt="0"/>
      <dgm:spPr/>
    </dgm:pt>
    <dgm:pt modelId="{E79CADEE-472C-411A-AFCA-01FABE299863}" type="pres">
      <dgm:prSet presAssocID="{18C5BFCC-C371-4B6F-BFA2-7AF1E4F915AC}" presName="hierChild5" presStyleCnt="0"/>
      <dgm:spPr/>
    </dgm:pt>
    <dgm:pt modelId="{29FBCCAA-B47C-4EFA-840F-A42671894838}" type="pres">
      <dgm:prSet presAssocID="{99E9833B-53B1-4409-8201-4B86205C28E1}" presName="Name37" presStyleLbl="parChTrans1D2" presStyleIdx="1" presStyleCnt="3"/>
      <dgm:spPr/>
      <dgm:t>
        <a:bodyPr/>
        <a:lstStyle/>
        <a:p>
          <a:endParaRPr lang="en-US"/>
        </a:p>
      </dgm:t>
    </dgm:pt>
    <dgm:pt modelId="{98200162-F386-4672-BA32-BE439330F65D}" type="pres">
      <dgm:prSet presAssocID="{1AC96A8D-DF7F-47CF-B751-F3106F58C14F}" presName="hierRoot2" presStyleCnt="0">
        <dgm:presLayoutVars>
          <dgm:hierBranch val="init"/>
        </dgm:presLayoutVars>
      </dgm:prSet>
      <dgm:spPr/>
    </dgm:pt>
    <dgm:pt modelId="{2A56144D-912E-4BA7-B55D-167B9E123435}" type="pres">
      <dgm:prSet presAssocID="{1AC96A8D-DF7F-47CF-B751-F3106F58C14F}" presName="rootComposite" presStyleCnt="0"/>
      <dgm:spPr/>
    </dgm:pt>
    <dgm:pt modelId="{F139DE50-2481-4DBD-A42A-D4CC366643E5}" type="pres">
      <dgm:prSet presAssocID="{1AC96A8D-DF7F-47CF-B751-F3106F58C14F}" presName="rootText" presStyleLbl="node2" presStyleIdx="1" presStyleCnt="3">
        <dgm:presLayoutVars>
          <dgm:chPref val="3"/>
        </dgm:presLayoutVars>
      </dgm:prSet>
      <dgm:spPr/>
      <dgm:t>
        <a:bodyPr/>
        <a:lstStyle/>
        <a:p>
          <a:endParaRPr lang="en-US"/>
        </a:p>
      </dgm:t>
    </dgm:pt>
    <dgm:pt modelId="{11B6204C-0C84-4267-BC5F-89EE70058E27}" type="pres">
      <dgm:prSet presAssocID="{1AC96A8D-DF7F-47CF-B751-F3106F58C14F}" presName="rootConnector" presStyleLbl="node2" presStyleIdx="1" presStyleCnt="3"/>
      <dgm:spPr/>
      <dgm:t>
        <a:bodyPr/>
        <a:lstStyle/>
        <a:p>
          <a:endParaRPr lang="en-US"/>
        </a:p>
      </dgm:t>
    </dgm:pt>
    <dgm:pt modelId="{782E10B5-8725-4D97-9783-B14F0115598B}" type="pres">
      <dgm:prSet presAssocID="{1AC96A8D-DF7F-47CF-B751-F3106F58C14F}" presName="hierChild4" presStyleCnt="0"/>
      <dgm:spPr/>
    </dgm:pt>
    <dgm:pt modelId="{70BDD248-FDCC-4D17-A827-3990E1E29708}" type="pres">
      <dgm:prSet presAssocID="{1AC96A8D-DF7F-47CF-B751-F3106F58C14F}" presName="hierChild5" presStyleCnt="0"/>
      <dgm:spPr/>
    </dgm:pt>
    <dgm:pt modelId="{9339B566-BE68-49BC-861F-2C91014F38B7}" type="pres">
      <dgm:prSet presAssocID="{D18EA838-4586-425C-A478-1C100FA6CB8B}" presName="Name37" presStyleLbl="parChTrans1D2" presStyleIdx="2" presStyleCnt="3"/>
      <dgm:spPr/>
      <dgm:t>
        <a:bodyPr/>
        <a:lstStyle/>
        <a:p>
          <a:endParaRPr lang="en-US"/>
        </a:p>
      </dgm:t>
    </dgm:pt>
    <dgm:pt modelId="{8DBCF0B3-4711-42D7-846F-56DCB8111377}" type="pres">
      <dgm:prSet presAssocID="{56DDC152-836B-4EA7-B5FD-5BACFEDD15FB}" presName="hierRoot2" presStyleCnt="0">
        <dgm:presLayoutVars>
          <dgm:hierBranch val="init"/>
        </dgm:presLayoutVars>
      </dgm:prSet>
      <dgm:spPr/>
    </dgm:pt>
    <dgm:pt modelId="{B8A871CA-C0FF-4529-885D-27AF447C03E0}" type="pres">
      <dgm:prSet presAssocID="{56DDC152-836B-4EA7-B5FD-5BACFEDD15FB}" presName="rootComposite" presStyleCnt="0"/>
      <dgm:spPr/>
    </dgm:pt>
    <dgm:pt modelId="{895B2D42-2FDC-4A38-A9CE-D09019D00565}" type="pres">
      <dgm:prSet presAssocID="{56DDC152-836B-4EA7-B5FD-5BACFEDD15FB}" presName="rootText" presStyleLbl="node2" presStyleIdx="2" presStyleCnt="3">
        <dgm:presLayoutVars>
          <dgm:chPref val="3"/>
        </dgm:presLayoutVars>
      </dgm:prSet>
      <dgm:spPr/>
      <dgm:t>
        <a:bodyPr/>
        <a:lstStyle/>
        <a:p>
          <a:endParaRPr lang="en-US"/>
        </a:p>
      </dgm:t>
    </dgm:pt>
    <dgm:pt modelId="{1E92A015-A254-4BB5-99EB-34556C8F03A4}" type="pres">
      <dgm:prSet presAssocID="{56DDC152-836B-4EA7-B5FD-5BACFEDD15FB}" presName="rootConnector" presStyleLbl="node2" presStyleIdx="2" presStyleCnt="3"/>
      <dgm:spPr/>
      <dgm:t>
        <a:bodyPr/>
        <a:lstStyle/>
        <a:p>
          <a:endParaRPr lang="en-US"/>
        </a:p>
      </dgm:t>
    </dgm:pt>
    <dgm:pt modelId="{35F619E9-E47E-4F48-A1C7-46F06C474938}" type="pres">
      <dgm:prSet presAssocID="{56DDC152-836B-4EA7-B5FD-5BACFEDD15FB}" presName="hierChild4" presStyleCnt="0"/>
      <dgm:spPr/>
    </dgm:pt>
    <dgm:pt modelId="{00FD5507-775B-427C-9F95-3AAC5C4A2F61}" type="pres">
      <dgm:prSet presAssocID="{56DDC152-836B-4EA7-B5FD-5BACFEDD15FB}" presName="hierChild5" presStyleCnt="0"/>
      <dgm:spPr/>
    </dgm:pt>
    <dgm:pt modelId="{BF5BEAC9-29E6-4D61-A7C8-4135CDCFBA16}" type="pres">
      <dgm:prSet presAssocID="{BE6C0C8A-7168-4770-8DA5-CE28819CAFA0}" presName="hierChild3" presStyleCnt="0"/>
      <dgm:spPr/>
    </dgm:pt>
  </dgm:ptLst>
  <dgm:cxnLst>
    <dgm:cxn modelId="{9F33D4F5-2C2A-464D-B530-071AF3EFB983}" srcId="{BE6C0C8A-7168-4770-8DA5-CE28819CAFA0}" destId="{18C5BFCC-C371-4B6F-BFA2-7AF1E4F915AC}" srcOrd="0" destOrd="0" parTransId="{3029A225-F011-481F-B739-19B9B1945F18}" sibTransId="{29FAD6DF-9ED2-43D4-BB4B-85139AE796D4}"/>
    <dgm:cxn modelId="{A6B3CB4B-7CAA-429C-B835-8CE7B7BD96ED}" type="presOf" srcId="{1AC96A8D-DF7F-47CF-B751-F3106F58C14F}" destId="{11B6204C-0C84-4267-BC5F-89EE70058E27}" srcOrd="1" destOrd="0" presId="urn:microsoft.com/office/officeart/2005/8/layout/orgChart1#1"/>
    <dgm:cxn modelId="{133668ED-D79D-4E1A-959E-DD1957F20102}" srcId="{BE6C0C8A-7168-4770-8DA5-CE28819CAFA0}" destId="{1AC96A8D-DF7F-47CF-B751-F3106F58C14F}" srcOrd="1" destOrd="0" parTransId="{99E9833B-53B1-4409-8201-4B86205C28E1}" sibTransId="{DC94E348-D71A-4314-8F66-E3A05DF1CF36}"/>
    <dgm:cxn modelId="{E4DC7D56-7B68-468A-8C6E-F568A590B985}" type="presOf" srcId="{D18EA838-4586-425C-A478-1C100FA6CB8B}" destId="{9339B566-BE68-49BC-861F-2C91014F38B7}" srcOrd="0" destOrd="0" presId="urn:microsoft.com/office/officeart/2005/8/layout/orgChart1#1"/>
    <dgm:cxn modelId="{6996DF08-EC77-44B7-9A62-03B6576273B3}" type="presOf" srcId="{BE6C0C8A-7168-4770-8DA5-CE28819CAFA0}" destId="{DA35C036-F8CD-4301-B3B1-E2FDA8057070}" srcOrd="1" destOrd="0" presId="urn:microsoft.com/office/officeart/2005/8/layout/orgChart1#1"/>
    <dgm:cxn modelId="{BB325FD0-4F03-4329-8F3F-C54A8BE69976}" type="presOf" srcId="{1AC96A8D-DF7F-47CF-B751-F3106F58C14F}" destId="{F139DE50-2481-4DBD-A42A-D4CC366643E5}" srcOrd="0" destOrd="0" presId="urn:microsoft.com/office/officeart/2005/8/layout/orgChart1#1"/>
    <dgm:cxn modelId="{C6B6FC28-C7C9-4557-89C9-EFA6D13C771B}" srcId="{94F7F5D4-CB29-4E61-9AA1-18BC581B8436}" destId="{BE6C0C8A-7168-4770-8DA5-CE28819CAFA0}" srcOrd="0" destOrd="0" parTransId="{D139E029-2DF7-4909-9175-47DA8E5B76AD}" sibTransId="{EE037733-6751-4403-AD2F-B850028EE6DF}"/>
    <dgm:cxn modelId="{695A7C61-6F99-4490-8FFB-3E6CE4F49814}" type="presOf" srcId="{94F7F5D4-CB29-4E61-9AA1-18BC581B8436}" destId="{07B03075-25B9-4907-B06F-159B08484D5E}" srcOrd="0" destOrd="0" presId="urn:microsoft.com/office/officeart/2005/8/layout/orgChart1#1"/>
    <dgm:cxn modelId="{AA601F1B-9960-4184-9835-D74487F26000}" type="presOf" srcId="{99E9833B-53B1-4409-8201-4B86205C28E1}" destId="{29FBCCAA-B47C-4EFA-840F-A42671894838}" srcOrd="0" destOrd="0" presId="urn:microsoft.com/office/officeart/2005/8/layout/orgChart1#1"/>
    <dgm:cxn modelId="{AD608601-2C05-4597-B357-CD85B603FB60}" type="presOf" srcId="{18C5BFCC-C371-4B6F-BFA2-7AF1E4F915AC}" destId="{B17B9215-BBC9-42EF-9278-9F88064E2B43}" srcOrd="0" destOrd="0" presId="urn:microsoft.com/office/officeart/2005/8/layout/orgChart1#1"/>
    <dgm:cxn modelId="{95421ABA-36D7-4FC5-8657-39C7B20C82BE}" type="presOf" srcId="{3029A225-F011-481F-B739-19B9B1945F18}" destId="{8D5DAD5F-C71F-4781-9D02-67716ED15A6E}" srcOrd="0" destOrd="0" presId="urn:microsoft.com/office/officeart/2005/8/layout/orgChart1#1"/>
    <dgm:cxn modelId="{F1F93FE2-C71A-4348-8119-6AD9B5570CA8}" type="presOf" srcId="{56DDC152-836B-4EA7-B5FD-5BACFEDD15FB}" destId="{895B2D42-2FDC-4A38-A9CE-D09019D00565}" srcOrd="0" destOrd="0" presId="urn:microsoft.com/office/officeart/2005/8/layout/orgChart1#1"/>
    <dgm:cxn modelId="{743D54EF-A706-46C4-B1B4-1F1E29EEB14B}" type="presOf" srcId="{18C5BFCC-C371-4B6F-BFA2-7AF1E4F915AC}" destId="{8F7BA6D0-3711-4E9E-BA35-57B6C06E82AA}" srcOrd="1" destOrd="0" presId="urn:microsoft.com/office/officeart/2005/8/layout/orgChart1#1"/>
    <dgm:cxn modelId="{34E716B0-9B30-4681-A516-BE1285A0B561}" srcId="{BE6C0C8A-7168-4770-8DA5-CE28819CAFA0}" destId="{56DDC152-836B-4EA7-B5FD-5BACFEDD15FB}" srcOrd="2" destOrd="0" parTransId="{D18EA838-4586-425C-A478-1C100FA6CB8B}" sibTransId="{1B9C42C5-7347-45EE-BB3E-9A8E2E7B907B}"/>
    <dgm:cxn modelId="{3887600A-C709-4380-8DCE-054864C995AD}" type="presOf" srcId="{BE6C0C8A-7168-4770-8DA5-CE28819CAFA0}" destId="{F3D2FCAE-2822-4DF6-BAF4-3404F1E942B0}" srcOrd="0" destOrd="0" presId="urn:microsoft.com/office/officeart/2005/8/layout/orgChart1#1"/>
    <dgm:cxn modelId="{0D125195-5227-4F72-8773-43423A0D64E0}" type="presOf" srcId="{56DDC152-836B-4EA7-B5FD-5BACFEDD15FB}" destId="{1E92A015-A254-4BB5-99EB-34556C8F03A4}" srcOrd="1" destOrd="0" presId="urn:microsoft.com/office/officeart/2005/8/layout/orgChart1#1"/>
    <dgm:cxn modelId="{14172C94-FF34-469E-B46C-009A3F512D35}" type="presParOf" srcId="{07B03075-25B9-4907-B06F-159B08484D5E}" destId="{C1F9294C-A06E-4758-B3BF-CAE6EC765CFE}" srcOrd="0" destOrd="0" presId="urn:microsoft.com/office/officeart/2005/8/layout/orgChart1#1"/>
    <dgm:cxn modelId="{ABF7285C-B0B7-4A43-A4B0-62DD3E8E35B3}" type="presParOf" srcId="{C1F9294C-A06E-4758-B3BF-CAE6EC765CFE}" destId="{D1504BA1-CDF1-4B6A-8479-5A6A9F8B941F}" srcOrd="0" destOrd="0" presId="urn:microsoft.com/office/officeart/2005/8/layout/orgChart1#1"/>
    <dgm:cxn modelId="{ED9C343B-9612-4C3A-A777-62014A6F4DF4}" type="presParOf" srcId="{D1504BA1-CDF1-4B6A-8479-5A6A9F8B941F}" destId="{F3D2FCAE-2822-4DF6-BAF4-3404F1E942B0}" srcOrd="0" destOrd="0" presId="urn:microsoft.com/office/officeart/2005/8/layout/orgChart1#1"/>
    <dgm:cxn modelId="{5310CA7E-6E3B-416C-A642-034C4CB03F7F}" type="presParOf" srcId="{D1504BA1-CDF1-4B6A-8479-5A6A9F8B941F}" destId="{DA35C036-F8CD-4301-B3B1-E2FDA8057070}" srcOrd="1" destOrd="0" presId="urn:microsoft.com/office/officeart/2005/8/layout/orgChart1#1"/>
    <dgm:cxn modelId="{52DCAC13-492F-4BFC-BFD1-0020C980EA81}" type="presParOf" srcId="{C1F9294C-A06E-4758-B3BF-CAE6EC765CFE}" destId="{17ED9DB9-D309-4B63-B0FA-8DEFD700ABB5}" srcOrd="1" destOrd="0" presId="urn:microsoft.com/office/officeart/2005/8/layout/orgChart1#1"/>
    <dgm:cxn modelId="{FFB7CA50-2413-4200-A367-3664F4AA2EA0}" type="presParOf" srcId="{17ED9DB9-D309-4B63-B0FA-8DEFD700ABB5}" destId="{8D5DAD5F-C71F-4781-9D02-67716ED15A6E}" srcOrd="0" destOrd="0" presId="urn:microsoft.com/office/officeart/2005/8/layout/orgChart1#1"/>
    <dgm:cxn modelId="{560A1519-E126-40EA-A92F-24048ED908EA}" type="presParOf" srcId="{17ED9DB9-D309-4B63-B0FA-8DEFD700ABB5}" destId="{190F6033-2334-41E3-87F8-BF887AC7EC83}" srcOrd="1" destOrd="0" presId="urn:microsoft.com/office/officeart/2005/8/layout/orgChart1#1"/>
    <dgm:cxn modelId="{17AC38D2-297D-471E-957A-AB87C2084A0A}" type="presParOf" srcId="{190F6033-2334-41E3-87F8-BF887AC7EC83}" destId="{00ED292F-1703-40B3-8295-F157CAFAA00E}" srcOrd="0" destOrd="0" presId="urn:microsoft.com/office/officeart/2005/8/layout/orgChart1#1"/>
    <dgm:cxn modelId="{AABC8E63-48E5-47C1-B970-56F858D859E4}" type="presParOf" srcId="{00ED292F-1703-40B3-8295-F157CAFAA00E}" destId="{B17B9215-BBC9-42EF-9278-9F88064E2B43}" srcOrd="0" destOrd="0" presId="urn:microsoft.com/office/officeart/2005/8/layout/orgChart1#1"/>
    <dgm:cxn modelId="{2F7B586D-3151-45DF-8D4C-F93544F31BB7}" type="presParOf" srcId="{00ED292F-1703-40B3-8295-F157CAFAA00E}" destId="{8F7BA6D0-3711-4E9E-BA35-57B6C06E82AA}" srcOrd="1" destOrd="0" presId="urn:microsoft.com/office/officeart/2005/8/layout/orgChart1#1"/>
    <dgm:cxn modelId="{20A26052-E641-4161-B30B-4A83D79AD3C1}" type="presParOf" srcId="{190F6033-2334-41E3-87F8-BF887AC7EC83}" destId="{48C797FF-0A39-4313-A0F1-A121291CF3E4}" srcOrd="1" destOrd="0" presId="urn:microsoft.com/office/officeart/2005/8/layout/orgChart1#1"/>
    <dgm:cxn modelId="{13FF6005-0CA5-4935-BD49-C8145EB4B928}" type="presParOf" srcId="{190F6033-2334-41E3-87F8-BF887AC7EC83}" destId="{E79CADEE-472C-411A-AFCA-01FABE299863}" srcOrd="2" destOrd="0" presId="urn:microsoft.com/office/officeart/2005/8/layout/orgChart1#1"/>
    <dgm:cxn modelId="{191C146E-D7C2-4B66-AAFA-B93968572ACF}" type="presParOf" srcId="{17ED9DB9-D309-4B63-B0FA-8DEFD700ABB5}" destId="{29FBCCAA-B47C-4EFA-840F-A42671894838}" srcOrd="2" destOrd="0" presId="urn:microsoft.com/office/officeart/2005/8/layout/orgChart1#1"/>
    <dgm:cxn modelId="{24F1BFFC-3D32-481E-8509-2710E3293EB7}" type="presParOf" srcId="{17ED9DB9-D309-4B63-B0FA-8DEFD700ABB5}" destId="{98200162-F386-4672-BA32-BE439330F65D}" srcOrd="3" destOrd="0" presId="urn:microsoft.com/office/officeart/2005/8/layout/orgChart1#1"/>
    <dgm:cxn modelId="{6408EB4A-5148-4FA6-BA35-C7DDF7A94341}" type="presParOf" srcId="{98200162-F386-4672-BA32-BE439330F65D}" destId="{2A56144D-912E-4BA7-B55D-167B9E123435}" srcOrd="0" destOrd="0" presId="urn:microsoft.com/office/officeart/2005/8/layout/orgChart1#1"/>
    <dgm:cxn modelId="{DC608586-C0E2-40B3-A21F-A2F33026D128}" type="presParOf" srcId="{2A56144D-912E-4BA7-B55D-167B9E123435}" destId="{F139DE50-2481-4DBD-A42A-D4CC366643E5}" srcOrd="0" destOrd="0" presId="urn:microsoft.com/office/officeart/2005/8/layout/orgChart1#1"/>
    <dgm:cxn modelId="{9C6C05FE-FB87-4214-922B-A8114FAFF7ED}" type="presParOf" srcId="{2A56144D-912E-4BA7-B55D-167B9E123435}" destId="{11B6204C-0C84-4267-BC5F-89EE70058E27}" srcOrd="1" destOrd="0" presId="urn:microsoft.com/office/officeart/2005/8/layout/orgChart1#1"/>
    <dgm:cxn modelId="{ECEA7B7A-3AC7-4BA2-8019-73C9643F5E03}" type="presParOf" srcId="{98200162-F386-4672-BA32-BE439330F65D}" destId="{782E10B5-8725-4D97-9783-B14F0115598B}" srcOrd="1" destOrd="0" presId="urn:microsoft.com/office/officeart/2005/8/layout/orgChart1#1"/>
    <dgm:cxn modelId="{34FA77E9-75AB-4A4C-8C4D-4359B08038BC}" type="presParOf" srcId="{98200162-F386-4672-BA32-BE439330F65D}" destId="{70BDD248-FDCC-4D17-A827-3990E1E29708}" srcOrd="2" destOrd="0" presId="urn:microsoft.com/office/officeart/2005/8/layout/orgChart1#1"/>
    <dgm:cxn modelId="{1C9F5EFE-3812-4002-837E-AE97769D4D9F}" type="presParOf" srcId="{17ED9DB9-D309-4B63-B0FA-8DEFD700ABB5}" destId="{9339B566-BE68-49BC-861F-2C91014F38B7}" srcOrd="4" destOrd="0" presId="urn:microsoft.com/office/officeart/2005/8/layout/orgChart1#1"/>
    <dgm:cxn modelId="{BD05F5E3-D5A8-41C6-AC80-0E2E79A58AA3}" type="presParOf" srcId="{17ED9DB9-D309-4B63-B0FA-8DEFD700ABB5}" destId="{8DBCF0B3-4711-42D7-846F-56DCB8111377}" srcOrd="5" destOrd="0" presId="urn:microsoft.com/office/officeart/2005/8/layout/orgChart1#1"/>
    <dgm:cxn modelId="{198BB254-95A4-4823-BD17-439576998E13}" type="presParOf" srcId="{8DBCF0B3-4711-42D7-846F-56DCB8111377}" destId="{B8A871CA-C0FF-4529-885D-27AF447C03E0}" srcOrd="0" destOrd="0" presId="urn:microsoft.com/office/officeart/2005/8/layout/orgChart1#1"/>
    <dgm:cxn modelId="{A55ACD38-2595-4262-A269-3FBBA5FDD527}" type="presParOf" srcId="{B8A871CA-C0FF-4529-885D-27AF447C03E0}" destId="{895B2D42-2FDC-4A38-A9CE-D09019D00565}" srcOrd="0" destOrd="0" presId="urn:microsoft.com/office/officeart/2005/8/layout/orgChart1#1"/>
    <dgm:cxn modelId="{2D7D0F67-B3A4-4FF7-A01A-FABE537E4085}" type="presParOf" srcId="{B8A871CA-C0FF-4529-885D-27AF447C03E0}" destId="{1E92A015-A254-4BB5-99EB-34556C8F03A4}" srcOrd="1" destOrd="0" presId="urn:microsoft.com/office/officeart/2005/8/layout/orgChart1#1"/>
    <dgm:cxn modelId="{D5340B2B-0746-4800-B8D3-EC51CEC18B58}" type="presParOf" srcId="{8DBCF0B3-4711-42D7-846F-56DCB8111377}" destId="{35F619E9-E47E-4F48-A1C7-46F06C474938}" srcOrd="1" destOrd="0" presId="urn:microsoft.com/office/officeart/2005/8/layout/orgChart1#1"/>
    <dgm:cxn modelId="{C7CCC656-6E08-4151-9D8D-10C5F3B5E550}" type="presParOf" srcId="{8DBCF0B3-4711-42D7-846F-56DCB8111377}" destId="{00FD5507-775B-427C-9F95-3AAC5C4A2F61}" srcOrd="2" destOrd="0" presId="urn:microsoft.com/office/officeart/2005/8/layout/orgChart1#1"/>
    <dgm:cxn modelId="{245449A9-5118-47FB-8F34-20F3E0D1F48D}" type="presParOf" srcId="{C1F9294C-A06E-4758-B3BF-CAE6EC765CFE}" destId="{BF5BEAC9-29E6-4D61-A7C8-4135CDCFBA16}" srcOrd="2" destOrd="0" presId="urn:microsoft.com/office/officeart/2005/8/layout/orgChar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4F7F5D4-CB29-4E61-9AA1-18BC581B8436}" type="doc">
      <dgm:prSet loTypeId="urn:microsoft.com/office/officeart/2005/8/layout/orgChart1#1" loCatId="hierarchy" qsTypeId="urn:microsoft.com/office/officeart/2005/8/quickstyle/simple1#5" qsCatId="simple" csTypeId="urn:microsoft.com/office/officeart/2005/8/colors/accent1_2#2" csCatId="accent1" phldr="1"/>
      <dgm:spPr/>
      <dgm:t>
        <a:bodyPr/>
        <a:lstStyle/>
        <a:p>
          <a:endParaRPr lang="en-US"/>
        </a:p>
      </dgm:t>
    </dgm:pt>
    <dgm:pt modelId="{BE6C0C8A-7168-4770-8DA5-CE28819CAFA0}">
      <dgm:prSet phldrT="[Text]"/>
      <dgm:spPr/>
      <dgm:t>
        <a:bodyPr/>
        <a:lstStyle/>
        <a:p>
          <a:r>
            <a:rPr lang="en-US" dirty="0" err="1" smtClean="0">
              <a:solidFill>
                <a:schemeClr val="tx1"/>
              </a:solidFill>
            </a:rPr>
            <a:t>Thực</a:t>
          </a:r>
          <a:r>
            <a:rPr lang="en-US" dirty="0" smtClean="0">
              <a:solidFill>
                <a:schemeClr val="tx1"/>
              </a:solidFill>
            </a:rPr>
            <a:t> </a:t>
          </a:r>
          <a:r>
            <a:rPr lang="en-US" dirty="0" err="1" smtClean="0">
              <a:solidFill>
                <a:schemeClr val="tx1"/>
              </a:solidFill>
            </a:rPr>
            <a:t>hiện</a:t>
          </a:r>
          <a:r>
            <a:rPr lang="en-US" dirty="0" smtClean="0">
              <a:solidFill>
                <a:schemeClr val="tx1"/>
              </a:solidFill>
            </a:rPr>
            <a:t> </a:t>
          </a:r>
          <a:r>
            <a:rPr lang="en-US" dirty="0" err="1" smtClean="0">
              <a:solidFill>
                <a:schemeClr val="tx1"/>
              </a:solidFill>
            </a:rPr>
            <a:t>dân</a:t>
          </a:r>
          <a:r>
            <a:rPr lang="en-US" dirty="0" smtClean="0">
              <a:solidFill>
                <a:schemeClr val="tx1"/>
              </a:solidFill>
            </a:rPr>
            <a:t> </a:t>
          </a:r>
          <a:r>
            <a:rPr lang="en-US" dirty="0" err="1" smtClean="0">
              <a:solidFill>
                <a:schemeClr val="tx1"/>
              </a:solidFill>
            </a:rPr>
            <a:t>chủ</a:t>
          </a:r>
          <a:endParaRPr lang="en-US" dirty="0">
            <a:solidFill>
              <a:schemeClr val="tx1"/>
            </a:solidFill>
          </a:endParaRPr>
        </a:p>
      </dgm:t>
    </dgm:pt>
    <dgm:pt modelId="{D139E029-2DF7-4909-9175-47DA8E5B76AD}" type="parTrans" cxnId="{C6B6FC28-C7C9-4557-89C9-EFA6D13C771B}">
      <dgm:prSet/>
      <dgm:spPr/>
      <dgm:t>
        <a:bodyPr/>
        <a:lstStyle/>
        <a:p>
          <a:endParaRPr lang="en-US"/>
        </a:p>
      </dgm:t>
    </dgm:pt>
    <dgm:pt modelId="{EE037733-6751-4403-AD2F-B850028EE6DF}" type="sibTrans" cxnId="{C6B6FC28-C7C9-4557-89C9-EFA6D13C771B}">
      <dgm:prSet/>
      <dgm:spPr/>
      <dgm:t>
        <a:bodyPr/>
        <a:lstStyle/>
        <a:p>
          <a:endParaRPr lang="en-US"/>
        </a:p>
      </dgm:t>
    </dgm:pt>
    <dgm:pt modelId="{18C5BFCC-C371-4B6F-BFA2-7AF1E4F915AC}">
      <dgm:prSet phldrT="[Text]"/>
      <dgm:spPr/>
      <dgm:t>
        <a:bodyPr/>
        <a:lstStyle/>
        <a:p>
          <a:r>
            <a:rPr lang="nl-NL" dirty="0" smtClean="0">
              <a:solidFill>
                <a:schemeClr val="tx1"/>
              </a:solidFill>
            </a:rPr>
            <a:t>trong khuôn khổ Hiến pháp và </a:t>
          </a:r>
          <a:br>
            <a:rPr lang="nl-NL" dirty="0" smtClean="0">
              <a:solidFill>
                <a:schemeClr val="tx1"/>
              </a:solidFill>
            </a:rPr>
          </a:br>
          <a:r>
            <a:rPr lang="nl-NL" dirty="0" smtClean="0">
              <a:solidFill>
                <a:schemeClr val="tx1"/>
              </a:solidFill>
            </a:rPr>
            <a:t>pháp luật</a:t>
          </a:r>
          <a:endParaRPr lang="en-US" dirty="0">
            <a:solidFill>
              <a:schemeClr val="tx1"/>
            </a:solidFill>
          </a:endParaRPr>
        </a:p>
      </dgm:t>
    </dgm:pt>
    <dgm:pt modelId="{3029A225-F011-481F-B739-19B9B1945F18}" type="parTrans" cxnId="{9F33D4F5-2C2A-464D-B530-071AF3EFB983}">
      <dgm:prSet/>
      <dgm:spPr/>
      <dgm:t>
        <a:bodyPr/>
        <a:lstStyle/>
        <a:p>
          <a:endParaRPr lang="en-US">
            <a:solidFill>
              <a:schemeClr val="tx1"/>
            </a:solidFill>
          </a:endParaRPr>
        </a:p>
      </dgm:t>
    </dgm:pt>
    <dgm:pt modelId="{29FAD6DF-9ED2-43D4-BB4B-85139AE796D4}" type="sibTrans" cxnId="{9F33D4F5-2C2A-464D-B530-071AF3EFB983}">
      <dgm:prSet/>
      <dgm:spPr/>
      <dgm:t>
        <a:bodyPr/>
        <a:lstStyle/>
        <a:p>
          <a:endParaRPr lang="en-US"/>
        </a:p>
      </dgm:t>
    </dgm:pt>
    <dgm:pt modelId="{1AC96A8D-DF7F-47CF-B751-F3106F58C14F}">
      <dgm:prSet phldrT="[Text]"/>
      <dgm:spPr/>
      <dgm:t>
        <a:bodyPr/>
        <a:lstStyle/>
        <a:p>
          <a:r>
            <a:rPr lang="nl-NL" dirty="0" smtClean="0">
              <a:solidFill>
                <a:schemeClr val="tx1"/>
              </a:solidFill>
            </a:rPr>
            <a:t> bảo đảm trật tự, </a:t>
          </a:r>
          <a:br>
            <a:rPr lang="nl-NL" dirty="0" smtClean="0">
              <a:solidFill>
                <a:schemeClr val="tx1"/>
              </a:solidFill>
            </a:rPr>
          </a:br>
          <a:r>
            <a:rPr lang="nl-NL" dirty="0" smtClean="0">
              <a:solidFill>
                <a:schemeClr val="tx1"/>
              </a:solidFill>
            </a:rPr>
            <a:t>kỷ cương, </a:t>
          </a:r>
          <a:endParaRPr lang="en-US" dirty="0">
            <a:solidFill>
              <a:schemeClr val="tx1"/>
            </a:solidFill>
          </a:endParaRPr>
        </a:p>
      </dgm:t>
    </dgm:pt>
    <dgm:pt modelId="{99E9833B-53B1-4409-8201-4B86205C28E1}" type="parTrans" cxnId="{133668ED-D79D-4E1A-959E-DD1957F20102}">
      <dgm:prSet/>
      <dgm:spPr/>
      <dgm:t>
        <a:bodyPr/>
        <a:lstStyle/>
        <a:p>
          <a:endParaRPr lang="en-US">
            <a:solidFill>
              <a:schemeClr val="tx1"/>
            </a:solidFill>
          </a:endParaRPr>
        </a:p>
      </dgm:t>
    </dgm:pt>
    <dgm:pt modelId="{DC94E348-D71A-4314-8F66-E3A05DF1CF36}" type="sibTrans" cxnId="{133668ED-D79D-4E1A-959E-DD1957F20102}">
      <dgm:prSet/>
      <dgm:spPr/>
      <dgm:t>
        <a:bodyPr/>
        <a:lstStyle/>
        <a:p>
          <a:endParaRPr lang="en-US"/>
        </a:p>
      </dgm:t>
    </dgm:pt>
    <dgm:pt modelId="{56DDC152-836B-4EA7-B5FD-5BACFEDD15FB}">
      <dgm:prSet phldrT="[Text]"/>
      <dgm:spPr/>
      <dgm:t>
        <a:bodyPr/>
        <a:lstStyle/>
        <a:p>
          <a:r>
            <a:rPr lang="nl-NL" u="sng" dirty="0" smtClean="0">
              <a:solidFill>
                <a:schemeClr val="tx1"/>
              </a:solidFill>
            </a:rPr>
            <a:t>không cản trở hoạt động bình thường </a:t>
          </a:r>
          <a:r>
            <a:rPr lang="nl-NL" dirty="0" smtClean="0">
              <a:solidFill>
                <a:schemeClr val="tx1"/>
              </a:solidFill>
            </a:rPr>
            <a:t>của chính quyền địa phương, </a:t>
          </a:r>
          <a:br>
            <a:rPr lang="nl-NL" dirty="0" smtClean="0">
              <a:solidFill>
                <a:schemeClr val="tx1"/>
              </a:solidFill>
            </a:rPr>
          </a:br>
          <a:r>
            <a:rPr lang="nl-NL" dirty="0" smtClean="0">
              <a:solidFill>
                <a:schemeClr val="tx1"/>
              </a:solidFill>
            </a:rPr>
            <a:t>cơ quan, tổ chức</a:t>
          </a:r>
          <a:endParaRPr lang="en-US" dirty="0">
            <a:solidFill>
              <a:schemeClr val="tx1"/>
            </a:solidFill>
          </a:endParaRPr>
        </a:p>
      </dgm:t>
    </dgm:pt>
    <dgm:pt modelId="{D18EA838-4586-425C-A478-1C100FA6CB8B}" type="parTrans" cxnId="{34E716B0-9B30-4681-A516-BE1285A0B561}">
      <dgm:prSet/>
      <dgm:spPr/>
      <dgm:t>
        <a:bodyPr/>
        <a:lstStyle/>
        <a:p>
          <a:endParaRPr lang="en-US">
            <a:solidFill>
              <a:schemeClr val="tx1"/>
            </a:solidFill>
          </a:endParaRPr>
        </a:p>
      </dgm:t>
    </dgm:pt>
    <dgm:pt modelId="{1B9C42C5-7347-45EE-BB3E-9A8E2E7B907B}" type="sibTrans" cxnId="{34E716B0-9B30-4681-A516-BE1285A0B561}">
      <dgm:prSet/>
      <dgm:spPr/>
      <dgm:t>
        <a:bodyPr/>
        <a:lstStyle/>
        <a:p>
          <a:endParaRPr lang="en-US"/>
        </a:p>
      </dgm:t>
    </dgm:pt>
    <dgm:pt modelId="{07B03075-25B9-4907-B06F-159B08484D5E}" type="pres">
      <dgm:prSet presAssocID="{94F7F5D4-CB29-4E61-9AA1-18BC581B8436}" presName="hierChild1" presStyleCnt="0">
        <dgm:presLayoutVars>
          <dgm:orgChart val="1"/>
          <dgm:chPref val="1"/>
          <dgm:dir/>
          <dgm:animOne val="branch"/>
          <dgm:animLvl val="lvl"/>
          <dgm:resizeHandles/>
        </dgm:presLayoutVars>
      </dgm:prSet>
      <dgm:spPr/>
      <dgm:t>
        <a:bodyPr/>
        <a:lstStyle/>
        <a:p>
          <a:endParaRPr lang="en-US"/>
        </a:p>
      </dgm:t>
    </dgm:pt>
    <dgm:pt modelId="{C1F9294C-A06E-4758-B3BF-CAE6EC765CFE}" type="pres">
      <dgm:prSet presAssocID="{BE6C0C8A-7168-4770-8DA5-CE28819CAFA0}" presName="hierRoot1" presStyleCnt="0">
        <dgm:presLayoutVars>
          <dgm:hierBranch val="init"/>
        </dgm:presLayoutVars>
      </dgm:prSet>
      <dgm:spPr/>
    </dgm:pt>
    <dgm:pt modelId="{D1504BA1-CDF1-4B6A-8479-5A6A9F8B941F}" type="pres">
      <dgm:prSet presAssocID="{BE6C0C8A-7168-4770-8DA5-CE28819CAFA0}" presName="rootComposite1" presStyleCnt="0"/>
      <dgm:spPr/>
    </dgm:pt>
    <dgm:pt modelId="{F3D2FCAE-2822-4DF6-BAF4-3404F1E942B0}" type="pres">
      <dgm:prSet presAssocID="{BE6C0C8A-7168-4770-8DA5-CE28819CAFA0}" presName="rootText1" presStyleLbl="node0" presStyleIdx="0" presStyleCnt="1" custScaleX="125964">
        <dgm:presLayoutVars>
          <dgm:chPref val="3"/>
        </dgm:presLayoutVars>
      </dgm:prSet>
      <dgm:spPr/>
      <dgm:t>
        <a:bodyPr/>
        <a:lstStyle/>
        <a:p>
          <a:endParaRPr lang="en-US"/>
        </a:p>
      </dgm:t>
    </dgm:pt>
    <dgm:pt modelId="{DA35C036-F8CD-4301-B3B1-E2FDA8057070}" type="pres">
      <dgm:prSet presAssocID="{BE6C0C8A-7168-4770-8DA5-CE28819CAFA0}" presName="rootConnector1" presStyleLbl="node1" presStyleIdx="0" presStyleCnt="0"/>
      <dgm:spPr/>
      <dgm:t>
        <a:bodyPr/>
        <a:lstStyle/>
        <a:p>
          <a:endParaRPr lang="en-US"/>
        </a:p>
      </dgm:t>
    </dgm:pt>
    <dgm:pt modelId="{17ED9DB9-D309-4B63-B0FA-8DEFD700ABB5}" type="pres">
      <dgm:prSet presAssocID="{BE6C0C8A-7168-4770-8DA5-CE28819CAFA0}" presName="hierChild2" presStyleCnt="0"/>
      <dgm:spPr/>
    </dgm:pt>
    <dgm:pt modelId="{8D5DAD5F-C71F-4781-9D02-67716ED15A6E}" type="pres">
      <dgm:prSet presAssocID="{3029A225-F011-481F-B739-19B9B1945F18}" presName="Name37" presStyleLbl="parChTrans1D2" presStyleIdx="0" presStyleCnt="3"/>
      <dgm:spPr/>
      <dgm:t>
        <a:bodyPr/>
        <a:lstStyle/>
        <a:p>
          <a:endParaRPr lang="en-US"/>
        </a:p>
      </dgm:t>
    </dgm:pt>
    <dgm:pt modelId="{190F6033-2334-41E3-87F8-BF887AC7EC83}" type="pres">
      <dgm:prSet presAssocID="{18C5BFCC-C371-4B6F-BFA2-7AF1E4F915AC}" presName="hierRoot2" presStyleCnt="0">
        <dgm:presLayoutVars>
          <dgm:hierBranch val="init"/>
        </dgm:presLayoutVars>
      </dgm:prSet>
      <dgm:spPr/>
    </dgm:pt>
    <dgm:pt modelId="{00ED292F-1703-40B3-8295-F157CAFAA00E}" type="pres">
      <dgm:prSet presAssocID="{18C5BFCC-C371-4B6F-BFA2-7AF1E4F915AC}" presName="rootComposite" presStyleCnt="0"/>
      <dgm:spPr/>
    </dgm:pt>
    <dgm:pt modelId="{B17B9215-BBC9-42EF-9278-9F88064E2B43}" type="pres">
      <dgm:prSet presAssocID="{18C5BFCC-C371-4B6F-BFA2-7AF1E4F915AC}" presName="rootText" presStyleLbl="node2" presStyleIdx="0" presStyleCnt="3">
        <dgm:presLayoutVars>
          <dgm:chPref val="3"/>
        </dgm:presLayoutVars>
      </dgm:prSet>
      <dgm:spPr/>
      <dgm:t>
        <a:bodyPr/>
        <a:lstStyle/>
        <a:p>
          <a:endParaRPr lang="en-US"/>
        </a:p>
      </dgm:t>
    </dgm:pt>
    <dgm:pt modelId="{8F7BA6D0-3711-4E9E-BA35-57B6C06E82AA}" type="pres">
      <dgm:prSet presAssocID="{18C5BFCC-C371-4B6F-BFA2-7AF1E4F915AC}" presName="rootConnector" presStyleLbl="node2" presStyleIdx="0" presStyleCnt="3"/>
      <dgm:spPr/>
      <dgm:t>
        <a:bodyPr/>
        <a:lstStyle/>
        <a:p>
          <a:endParaRPr lang="en-US"/>
        </a:p>
      </dgm:t>
    </dgm:pt>
    <dgm:pt modelId="{48C797FF-0A39-4313-A0F1-A121291CF3E4}" type="pres">
      <dgm:prSet presAssocID="{18C5BFCC-C371-4B6F-BFA2-7AF1E4F915AC}" presName="hierChild4" presStyleCnt="0"/>
      <dgm:spPr/>
    </dgm:pt>
    <dgm:pt modelId="{E79CADEE-472C-411A-AFCA-01FABE299863}" type="pres">
      <dgm:prSet presAssocID="{18C5BFCC-C371-4B6F-BFA2-7AF1E4F915AC}" presName="hierChild5" presStyleCnt="0"/>
      <dgm:spPr/>
    </dgm:pt>
    <dgm:pt modelId="{29FBCCAA-B47C-4EFA-840F-A42671894838}" type="pres">
      <dgm:prSet presAssocID="{99E9833B-53B1-4409-8201-4B86205C28E1}" presName="Name37" presStyleLbl="parChTrans1D2" presStyleIdx="1" presStyleCnt="3"/>
      <dgm:spPr/>
      <dgm:t>
        <a:bodyPr/>
        <a:lstStyle/>
        <a:p>
          <a:endParaRPr lang="en-US"/>
        </a:p>
      </dgm:t>
    </dgm:pt>
    <dgm:pt modelId="{98200162-F386-4672-BA32-BE439330F65D}" type="pres">
      <dgm:prSet presAssocID="{1AC96A8D-DF7F-47CF-B751-F3106F58C14F}" presName="hierRoot2" presStyleCnt="0">
        <dgm:presLayoutVars>
          <dgm:hierBranch val="init"/>
        </dgm:presLayoutVars>
      </dgm:prSet>
      <dgm:spPr/>
    </dgm:pt>
    <dgm:pt modelId="{2A56144D-912E-4BA7-B55D-167B9E123435}" type="pres">
      <dgm:prSet presAssocID="{1AC96A8D-DF7F-47CF-B751-F3106F58C14F}" presName="rootComposite" presStyleCnt="0"/>
      <dgm:spPr/>
    </dgm:pt>
    <dgm:pt modelId="{F139DE50-2481-4DBD-A42A-D4CC366643E5}" type="pres">
      <dgm:prSet presAssocID="{1AC96A8D-DF7F-47CF-B751-F3106F58C14F}" presName="rootText" presStyleLbl="node2" presStyleIdx="1" presStyleCnt="3">
        <dgm:presLayoutVars>
          <dgm:chPref val="3"/>
        </dgm:presLayoutVars>
      </dgm:prSet>
      <dgm:spPr/>
      <dgm:t>
        <a:bodyPr/>
        <a:lstStyle/>
        <a:p>
          <a:endParaRPr lang="en-US"/>
        </a:p>
      </dgm:t>
    </dgm:pt>
    <dgm:pt modelId="{11B6204C-0C84-4267-BC5F-89EE70058E27}" type="pres">
      <dgm:prSet presAssocID="{1AC96A8D-DF7F-47CF-B751-F3106F58C14F}" presName="rootConnector" presStyleLbl="node2" presStyleIdx="1" presStyleCnt="3"/>
      <dgm:spPr/>
      <dgm:t>
        <a:bodyPr/>
        <a:lstStyle/>
        <a:p>
          <a:endParaRPr lang="en-US"/>
        </a:p>
      </dgm:t>
    </dgm:pt>
    <dgm:pt modelId="{782E10B5-8725-4D97-9783-B14F0115598B}" type="pres">
      <dgm:prSet presAssocID="{1AC96A8D-DF7F-47CF-B751-F3106F58C14F}" presName="hierChild4" presStyleCnt="0"/>
      <dgm:spPr/>
    </dgm:pt>
    <dgm:pt modelId="{70BDD248-FDCC-4D17-A827-3990E1E29708}" type="pres">
      <dgm:prSet presAssocID="{1AC96A8D-DF7F-47CF-B751-F3106F58C14F}" presName="hierChild5" presStyleCnt="0"/>
      <dgm:spPr/>
    </dgm:pt>
    <dgm:pt modelId="{9339B566-BE68-49BC-861F-2C91014F38B7}" type="pres">
      <dgm:prSet presAssocID="{D18EA838-4586-425C-A478-1C100FA6CB8B}" presName="Name37" presStyleLbl="parChTrans1D2" presStyleIdx="2" presStyleCnt="3"/>
      <dgm:spPr/>
      <dgm:t>
        <a:bodyPr/>
        <a:lstStyle/>
        <a:p>
          <a:endParaRPr lang="en-US"/>
        </a:p>
      </dgm:t>
    </dgm:pt>
    <dgm:pt modelId="{8DBCF0B3-4711-42D7-846F-56DCB8111377}" type="pres">
      <dgm:prSet presAssocID="{56DDC152-836B-4EA7-B5FD-5BACFEDD15FB}" presName="hierRoot2" presStyleCnt="0">
        <dgm:presLayoutVars>
          <dgm:hierBranch val="init"/>
        </dgm:presLayoutVars>
      </dgm:prSet>
      <dgm:spPr/>
    </dgm:pt>
    <dgm:pt modelId="{B8A871CA-C0FF-4529-885D-27AF447C03E0}" type="pres">
      <dgm:prSet presAssocID="{56DDC152-836B-4EA7-B5FD-5BACFEDD15FB}" presName="rootComposite" presStyleCnt="0"/>
      <dgm:spPr/>
    </dgm:pt>
    <dgm:pt modelId="{895B2D42-2FDC-4A38-A9CE-D09019D00565}" type="pres">
      <dgm:prSet presAssocID="{56DDC152-836B-4EA7-B5FD-5BACFEDD15FB}" presName="rootText" presStyleLbl="node2" presStyleIdx="2" presStyleCnt="3" custScaleX="127434" custLinFactNeighborX="83869">
        <dgm:presLayoutVars>
          <dgm:chPref val="3"/>
        </dgm:presLayoutVars>
      </dgm:prSet>
      <dgm:spPr/>
      <dgm:t>
        <a:bodyPr/>
        <a:lstStyle/>
        <a:p>
          <a:endParaRPr lang="en-US"/>
        </a:p>
      </dgm:t>
    </dgm:pt>
    <dgm:pt modelId="{1E92A015-A254-4BB5-99EB-34556C8F03A4}" type="pres">
      <dgm:prSet presAssocID="{56DDC152-836B-4EA7-B5FD-5BACFEDD15FB}" presName="rootConnector" presStyleLbl="node2" presStyleIdx="2" presStyleCnt="3"/>
      <dgm:spPr/>
      <dgm:t>
        <a:bodyPr/>
        <a:lstStyle/>
        <a:p>
          <a:endParaRPr lang="en-US"/>
        </a:p>
      </dgm:t>
    </dgm:pt>
    <dgm:pt modelId="{35F619E9-E47E-4F48-A1C7-46F06C474938}" type="pres">
      <dgm:prSet presAssocID="{56DDC152-836B-4EA7-B5FD-5BACFEDD15FB}" presName="hierChild4" presStyleCnt="0"/>
      <dgm:spPr/>
    </dgm:pt>
    <dgm:pt modelId="{00FD5507-775B-427C-9F95-3AAC5C4A2F61}" type="pres">
      <dgm:prSet presAssocID="{56DDC152-836B-4EA7-B5FD-5BACFEDD15FB}" presName="hierChild5" presStyleCnt="0"/>
      <dgm:spPr/>
    </dgm:pt>
    <dgm:pt modelId="{BF5BEAC9-29E6-4D61-A7C8-4135CDCFBA16}" type="pres">
      <dgm:prSet presAssocID="{BE6C0C8A-7168-4770-8DA5-CE28819CAFA0}" presName="hierChild3" presStyleCnt="0"/>
      <dgm:spPr/>
    </dgm:pt>
  </dgm:ptLst>
  <dgm:cxnLst>
    <dgm:cxn modelId="{9F33D4F5-2C2A-464D-B530-071AF3EFB983}" srcId="{BE6C0C8A-7168-4770-8DA5-CE28819CAFA0}" destId="{18C5BFCC-C371-4B6F-BFA2-7AF1E4F915AC}" srcOrd="0" destOrd="0" parTransId="{3029A225-F011-481F-B739-19B9B1945F18}" sibTransId="{29FAD6DF-9ED2-43D4-BB4B-85139AE796D4}"/>
    <dgm:cxn modelId="{A6B3CB4B-7CAA-429C-B835-8CE7B7BD96ED}" type="presOf" srcId="{1AC96A8D-DF7F-47CF-B751-F3106F58C14F}" destId="{11B6204C-0C84-4267-BC5F-89EE70058E27}" srcOrd="1" destOrd="0" presId="urn:microsoft.com/office/officeart/2005/8/layout/orgChart1#1"/>
    <dgm:cxn modelId="{133668ED-D79D-4E1A-959E-DD1957F20102}" srcId="{BE6C0C8A-7168-4770-8DA5-CE28819CAFA0}" destId="{1AC96A8D-DF7F-47CF-B751-F3106F58C14F}" srcOrd="1" destOrd="0" parTransId="{99E9833B-53B1-4409-8201-4B86205C28E1}" sibTransId="{DC94E348-D71A-4314-8F66-E3A05DF1CF36}"/>
    <dgm:cxn modelId="{E4DC7D56-7B68-468A-8C6E-F568A590B985}" type="presOf" srcId="{D18EA838-4586-425C-A478-1C100FA6CB8B}" destId="{9339B566-BE68-49BC-861F-2C91014F38B7}" srcOrd="0" destOrd="0" presId="urn:microsoft.com/office/officeart/2005/8/layout/orgChart1#1"/>
    <dgm:cxn modelId="{6996DF08-EC77-44B7-9A62-03B6576273B3}" type="presOf" srcId="{BE6C0C8A-7168-4770-8DA5-CE28819CAFA0}" destId="{DA35C036-F8CD-4301-B3B1-E2FDA8057070}" srcOrd="1" destOrd="0" presId="urn:microsoft.com/office/officeart/2005/8/layout/orgChart1#1"/>
    <dgm:cxn modelId="{BB325FD0-4F03-4329-8F3F-C54A8BE69976}" type="presOf" srcId="{1AC96A8D-DF7F-47CF-B751-F3106F58C14F}" destId="{F139DE50-2481-4DBD-A42A-D4CC366643E5}" srcOrd="0" destOrd="0" presId="urn:microsoft.com/office/officeart/2005/8/layout/orgChart1#1"/>
    <dgm:cxn modelId="{C6B6FC28-C7C9-4557-89C9-EFA6D13C771B}" srcId="{94F7F5D4-CB29-4E61-9AA1-18BC581B8436}" destId="{BE6C0C8A-7168-4770-8DA5-CE28819CAFA0}" srcOrd="0" destOrd="0" parTransId="{D139E029-2DF7-4909-9175-47DA8E5B76AD}" sibTransId="{EE037733-6751-4403-AD2F-B850028EE6DF}"/>
    <dgm:cxn modelId="{695A7C61-6F99-4490-8FFB-3E6CE4F49814}" type="presOf" srcId="{94F7F5D4-CB29-4E61-9AA1-18BC581B8436}" destId="{07B03075-25B9-4907-B06F-159B08484D5E}" srcOrd="0" destOrd="0" presId="urn:microsoft.com/office/officeart/2005/8/layout/orgChart1#1"/>
    <dgm:cxn modelId="{AA601F1B-9960-4184-9835-D74487F26000}" type="presOf" srcId="{99E9833B-53B1-4409-8201-4B86205C28E1}" destId="{29FBCCAA-B47C-4EFA-840F-A42671894838}" srcOrd="0" destOrd="0" presId="urn:microsoft.com/office/officeart/2005/8/layout/orgChart1#1"/>
    <dgm:cxn modelId="{AD608601-2C05-4597-B357-CD85B603FB60}" type="presOf" srcId="{18C5BFCC-C371-4B6F-BFA2-7AF1E4F915AC}" destId="{B17B9215-BBC9-42EF-9278-9F88064E2B43}" srcOrd="0" destOrd="0" presId="urn:microsoft.com/office/officeart/2005/8/layout/orgChart1#1"/>
    <dgm:cxn modelId="{95421ABA-36D7-4FC5-8657-39C7B20C82BE}" type="presOf" srcId="{3029A225-F011-481F-B739-19B9B1945F18}" destId="{8D5DAD5F-C71F-4781-9D02-67716ED15A6E}" srcOrd="0" destOrd="0" presId="urn:microsoft.com/office/officeart/2005/8/layout/orgChart1#1"/>
    <dgm:cxn modelId="{F1F93FE2-C71A-4348-8119-6AD9B5570CA8}" type="presOf" srcId="{56DDC152-836B-4EA7-B5FD-5BACFEDD15FB}" destId="{895B2D42-2FDC-4A38-A9CE-D09019D00565}" srcOrd="0" destOrd="0" presId="urn:microsoft.com/office/officeart/2005/8/layout/orgChart1#1"/>
    <dgm:cxn modelId="{743D54EF-A706-46C4-B1B4-1F1E29EEB14B}" type="presOf" srcId="{18C5BFCC-C371-4B6F-BFA2-7AF1E4F915AC}" destId="{8F7BA6D0-3711-4E9E-BA35-57B6C06E82AA}" srcOrd="1" destOrd="0" presId="urn:microsoft.com/office/officeart/2005/8/layout/orgChart1#1"/>
    <dgm:cxn modelId="{34E716B0-9B30-4681-A516-BE1285A0B561}" srcId="{BE6C0C8A-7168-4770-8DA5-CE28819CAFA0}" destId="{56DDC152-836B-4EA7-B5FD-5BACFEDD15FB}" srcOrd="2" destOrd="0" parTransId="{D18EA838-4586-425C-A478-1C100FA6CB8B}" sibTransId="{1B9C42C5-7347-45EE-BB3E-9A8E2E7B907B}"/>
    <dgm:cxn modelId="{3887600A-C709-4380-8DCE-054864C995AD}" type="presOf" srcId="{BE6C0C8A-7168-4770-8DA5-CE28819CAFA0}" destId="{F3D2FCAE-2822-4DF6-BAF4-3404F1E942B0}" srcOrd="0" destOrd="0" presId="urn:microsoft.com/office/officeart/2005/8/layout/orgChart1#1"/>
    <dgm:cxn modelId="{0D125195-5227-4F72-8773-43423A0D64E0}" type="presOf" srcId="{56DDC152-836B-4EA7-B5FD-5BACFEDD15FB}" destId="{1E92A015-A254-4BB5-99EB-34556C8F03A4}" srcOrd="1" destOrd="0" presId="urn:microsoft.com/office/officeart/2005/8/layout/orgChart1#1"/>
    <dgm:cxn modelId="{14172C94-FF34-469E-B46C-009A3F512D35}" type="presParOf" srcId="{07B03075-25B9-4907-B06F-159B08484D5E}" destId="{C1F9294C-A06E-4758-B3BF-CAE6EC765CFE}" srcOrd="0" destOrd="0" presId="urn:microsoft.com/office/officeart/2005/8/layout/orgChart1#1"/>
    <dgm:cxn modelId="{ABF7285C-B0B7-4A43-A4B0-62DD3E8E35B3}" type="presParOf" srcId="{C1F9294C-A06E-4758-B3BF-CAE6EC765CFE}" destId="{D1504BA1-CDF1-4B6A-8479-5A6A9F8B941F}" srcOrd="0" destOrd="0" presId="urn:microsoft.com/office/officeart/2005/8/layout/orgChart1#1"/>
    <dgm:cxn modelId="{ED9C343B-9612-4C3A-A777-62014A6F4DF4}" type="presParOf" srcId="{D1504BA1-CDF1-4B6A-8479-5A6A9F8B941F}" destId="{F3D2FCAE-2822-4DF6-BAF4-3404F1E942B0}" srcOrd="0" destOrd="0" presId="urn:microsoft.com/office/officeart/2005/8/layout/orgChart1#1"/>
    <dgm:cxn modelId="{5310CA7E-6E3B-416C-A642-034C4CB03F7F}" type="presParOf" srcId="{D1504BA1-CDF1-4B6A-8479-5A6A9F8B941F}" destId="{DA35C036-F8CD-4301-B3B1-E2FDA8057070}" srcOrd="1" destOrd="0" presId="urn:microsoft.com/office/officeart/2005/8/layout/orgChart1#1"/>
    <dgm:cxn modelId="{52DCAC13-492F-4BFC-BFD1-0020C980EA81}" type="presParOf" srcId="{C1F9294C-A06E-4758-B3BF-CAE6EC765CFE}" destId="{17ED9DB9-D309-4B63-B0FA-8DEFD700ABB5}" srcOrd="1" destOrd="0" presId="urn:microsoft.com/office/officeart/2005/8/layout/orgChart1#1"/>
    <dgm:cxn modelId="{FFB7CA50-2413-4200-A367-3664F4AA2EA0}" type="presParOf" srcId="{17ED9DB9-D309-4B63-B0FA-8DEFD700ABB5}" destId="{8D5DAD5F-C71F-4781-9D02-67716ED15A6E}" srcOrd="0" destOrd="0" presId="urn:microsoft.com/office/officeart/2005/8/layout/orgChart1#1"/>
    <dgm:cxn modelId="{560A1519-E126-40EA-A92F-24048ED908EA}" type="presParOf" srcId="{17ED9DB9-D309-4B63-B0FA-8DEFD700ABB5}" destId="{190F6033-2334-41E3-87F8-BF887AC7EC83}" srcOrd="1" destOrd="0" presId="urn:microsoft.com/office/officeart/2005/8/layout/orgChart1#1"/>
    <dgm:cxn modelId="{17AC38D2-297D-471E-957A-AB87C2084A0A}" type="presParOf" srcId="{190F6033-2334-41E3-87F8-BF887AC7EC83}" destId="{00ED292F-1703-40B3-8295-F157CAFAA00E}" srcOrd="0" destOrd="0" presId="urn:microsoft.com/office/officeart/2005/8/layout/orgChart1#1"/>
    <dgm:cxn modelId="{AABC8E63-48E5-47C1-B970-56F858D859E4}" type="presParOf" srcId="{00ED292F-1703-40B3-8295-F157CAFAA00E}" destId="{B17B9215-BBC9-42EF-9278-9F88064E2B43}" srcOrd="0" destOrd="0" presId="urn:microsoft.com/office/officeart/2005/8/layout/orgChart1#1"/>
    <dgm:cxn modelId="{2F7B586D-3151-45DF-8D4C-F93544F31BB7}" type="presParOf" srcId="{00ED292F-1703-40B3-8295-F157CAFAA00E}" destId="{8F7BA6D0-3711-4E9E-BA35-57B6C06E82AA}" srcOrd="1" destOrd="0" presId="urn:microsoft.com/office/officeart/2005/8/layout/orgChart1#1"/>
    <dgm:cxn modelId="{20A26052-E641-4161-B30B-4A83D79AD3C1}" type="presParOf" srcId="{190F6033-2334-41E3-87F8-BF887AC7EC83}" destId="{48C797FF-0A39-4313-A0F1-A121291CF3E4}" srcOrd="1" destOrd="0" presId="urn:microsoft.com/office/officeart/2005/8/layout/orgChart1#1"/>
    <dgm:cxn modelId="{13FF6005-0CA5-4935-BD49-C8145EB4B928}" type="presParOf" srcId="{190F6033-2334-41E3-87F8-BF887AC7EC83}" destId="{E79CADEE-472C-411A-AFCA-01FABE299863}" srcOrd="2" destOrd="0" presId="urn:microsoft.com/office/officeart/2005/8/layout/orgChart1#1"/>
    <dgm:cxn modelId="{191C146E-D7C2-4B66-AAFA-B93968572ACF}" type="presParOf" srcId="{17ED9DB9-D309-4B63-B0FA-8DEFD700ABB5}" destId="{29FBCCAA-B47C-4EFA-840F-A42671894838}" srcOrd="2" destOrd="0" presId="urn:microsoft.com/office/officeart/2005/8/layout/orgChart1#1"/>
    <dgm:cxn modelId="{24F1BFFC-3D32-481E-8509-2710E3293EB7}" type="presParOf" srcId="{17ED9DB9-D309-4B63-B0FA-8DEFD700ABB5}" destId="{98200162-F386-4672-BA32-BE439330F65D}" srcOrd="3" destOrd="0" presId="urn:microsoft.com/office/officeart/2005/8/layout/orgChart1#1"/>
    <dgm:cxn modelId="{6408EB4A-5148-4FA6-BA35-C7DDF7A94341}" type="presParOf" srcId="{98200162-F386-4672-BA32-BE439330F65D}" destId="{2A56144D-912E-4BA7-B55D-167B9E123435}" srcOrd="0" destOrd="0" presId="urn:microsoft.com/office/officeart/2005/8/layout/orgChart1#1"/>
    <dgm:cxn modelId="{DC608586-C0E2-40B3-A21F-A2F33026D128}" type="presParOf" srcId="{2A56144D-912E-4BA7-B55D-167B9E123435}" destId="{F139DE50-2481-4DBD-A42A-D4CC366643E5}" srcOrd="0" destOrd="0" presId="urn:microsoft.com/office/officeart/2005/8/layout/orgChart1#1"/>
    <dgm:cxn modelId="{9C6C05FE-FB87-4214-922B-A8114FAFF7ED}" type="presParOf" srcId="{2A56144D-912E-4BA7-B55D-167B9E123435}" destId="{11B6204C-0C84-4267-BC5F-89EE70058E27}" srcOrd="1" destOrd="0" presId="urn:microsoft.com/office/officeart/2005/8/layout/orgChart1#1"/>
    <dgm:cxn modelId="{ECEA7B7A-3AC7-4BA2-8019-73C9643F5E03}" type="presParOf" srcId="{98200162-F386-4672-BA32-BE439330F65D}" destId="{782E10B5-8725-4D97-9783-B14F0115598B}" srcOrd="1" destOrd="0" presId="urn:microsoft.com/office/officeart/2005/8/layout/orgChart1#1"/>
    <dgm:cxn modelId="{34FA77E9-75AB-4A4C-8C4D-4359B08038BC}" type="presParOf" srcId="{98200162-F386-4672-BA32-BE439330F65D}" destId="{70BDD248-FDCC-4D17-A827-3990E1E29708}" srcOrd="2" destOrd="0" presId="urn:microsoft.com/office/officeart/2005/8/layout/orgChart1#1"/>
    <dgm:cxn modelId="{1C9F5EFE-3812-4002-837E-AE97769D4D9F}" type="presParOf" srcId="{17ED9DB9-D309-4B63-B0FA-8DEFD700ABB5}" destId="{9339B566-BE68-49BC-861F-2C91014F38B7}" srcOrd="4" destOrd="0" presId="urn:microsoft.com/office/officeart/2005/8/layout/orgChart1#1"/>
    <dgm:cxn modelId="{BD05F5E3-D5A8-41C6-AC80-0E2E79A58AA3}" type="presParOf" srcId="{17ED9DB9-D309-4B63-B0FA-8DEFD700ABB5}" destId="{8DBCF0B3-4711-42D7-846F-56DCB8111377}" srcOrd="5" destOrd="0" presId="urn:microsoft.com/office/officeart/2005/8/layout/orgChart1#1"/>
    <dgm:cxn modelId="{198BB254-95A4-4823-BD17-439576998E13}" type="presParOf" srcId="{8DBCF0B3-4711-42D7-846F-56DCB8111377}" destId="{B8A871CA-C0FF-4529-885D-27AF447C03E0}" srcOrd="0" destOrd="0" presId="urn:microsoft.com/office/officeart/2005/8/layout/orgChart1#1"/>
    <dgm:cxn modelId="{A55ACD38-2595-4262-A269-3FBBA5FDD527}" type="presParOf" srcId="{B8A871CA-C0FF-4529-885D-27AF447C03E0}" destId="{895B2D42-2FDC-4A38-A9CE-D09019D00565}" srcOrd="0" destOrd="0" presId="urn:microsoft.com/office/officeart/2005/8/layout/orgChart1#1"/>
    <dgm:cxn modelId="{2D7D0F67-B3A4-4FF7-A01A-FABE537E4085}" type="presParOf" srcId="{B8A871CA-C0FF-4529-885D-27AF447C03E0}" destId="{1E92A015-A254-4BB5-99EB-34556C8F03A4}" srcOrd="1" destOrd="0" presId="urn:microsoft.com/office/officeart/2005/8/layout/orgChart1#1"/>
    <dgm:cxn modelId="{D5340B2B-0746-4800-B8D3-EC51CEC18B58}" type="presParOf" srcId="{8DBCF0B3-4711-42D7-846F-56DCB8111377}" destId="{35F619E9-E47E-4F48-A1C7-46F06C474938}" srcOrd="1" destOrd="0" presId="urn:microsoft.com/office/officeart/2005/8/layout/orgChart1#1"/>
    <dgm:cxn modelId="{C7CCC656-6E08-4151-9D8D-10C5F3B5E550}" type="presParOf" srcId="{8DBCF0B3-4711-42D7-846F-56DCB8111377}" destId="{00FD5507-775B-427C-9F95-3AAC5C4A2F61}" srcOrd="2" destOrd="0" presId="urn:microsoft.com/office/officeart/2005/8/layout/orgChart1#1"/>
    <dgm:cxn modelId="{245449A9-5118-47FB-8F34-20F3E0D1F48D}" type="presParOf" srcId="{C1F9294C-A06E-4758-B3BF-CAE6EC765CFE}" destId="{BF5BEAC9-29E6-4D61-A7C8-4135CDCFBA16}" srcOrd="2" destOrd="0" presId="urn:microsoft.com/office/officeart/2005/8/layout/orgChart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6771E0-F271-4477-98DB-8CB08D3F7C76}"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16663BEB-B113-4AC1-A485-41A4C9AEC347}">
      <dgm:prSet phldrT="[Text]"/>
      <dgm:spPr/>
      <dgm:t>
        <a:bodyPr/>
        <a:lstStyle/>
        <a:p>
          <a:r>
            <a:rPr lang="en-US" dirty="0" err="1" smtClean="0"/>
            <a:t>Bảo</a:t>
          </a:r>
          <a:r>
            <a:rPr lang="en-US" dirty="0" smtClean="0"/>
            <a:t> </a:t>
          </a:r>
          <a:r>
            <a:rPr lang="en-US" dirty="0" err="1" smtClean="0"/>
            <a:t>vệ</a:t>
          </a:r>
          <a:r>
            <a:rPr lang="en-US" dirty="0" smtClean="0"/>
            <a:t> </a:t>
          </a:r>
          <a:r>
            <a:rPr lang="en-US" dirty="0" err="1" smtClean="0"/>
            <a:t>lợi</a:t>
          </a:r>
          <a:r>
            <a:rPr lang="en-US" dirty="0" smtClean="0"/>
            <a:t> </a:t>
          </a:r>
          <a:r>
            <a:rPr lang="en-US" dirty="0" err="1" smtClean="0"/>
            <a:t>ích</a:t>
          </a:r>
          <a:r>
            <a:rPr lang="en-US" dirty="0" smtClean="0"/>
            <a:t> </a:t>
          </a:r>
          <a:r>
            <a:rPr lang="en-US" dirty="0" err="1" smtClean="0"/>
            <a:t>nhà</a:t>
          </a:r>
          <a:r>
            <a:rPr lang="en-US" dirty="0" smtClean="0"/>
            <a:t> </a:t>
          </a:r>
          <a:r>
            <a:rPr lang="en-US" dirty="0" err="1" smtClean="0"/>
            <a:t>nước</a:t>
          </a:r>
          <a:endParaRPr lang="en-US" dirty="0"/>
        </a:p>
      </dgm:t>
    </dgm:pt>
    <dgm:pt modelId="{9FBCFC6D-EB9A-4B92-9E32-8B5315E8B16D}" type="parTrans" cxnId="{F8D9C39D-9692-449A-9E1E-276D7FA7E07A}">
      <dgm:prSet/>
      <dgm:spPr/>
      <dgm:t>
        <a:bodyPr/>
        <a:lstStyle/>
        <a:p>
          <a:endParaRPr lang="en-US"/>
        </a:p>
      </dgm:t>
    </dgm:pt>
    <dgm:pt modelId="{D6869D87-D7A5-4DC8-80DA-78A115EF9A4B}" type="sibTrans" cxnId="{F8D9C39D-9692-449A-9E1E-276D7FA7E07A}">
      <dgm:prSet/>
      <dgm:spPr/>
      <dgm:t>
        <a:bodyPr/>
        <a:lstStyle/>
        <a:p>
          <a:endParaRPr lang="en-US"/>
        </a:p>
      </dgm:t>
    </dgm:pt>
    <dgm:pt modelId="{96569AEF-7801-436B-B3F7-48DAE8F62A3C}">
      <dgm:prSet phldrT="[Text]"/>
      <dgm:spPr/>
      <dgm:t>
        <a:bodyPr/>
        <a:lstStyle/>
        <a:p>
          <a:r>
            <a:rPr lang="en-US" dirty="0" smtClean="0"/>
            <a:t>4.2</a:t>
          </a:r>
          <a:endParaRPr lang="en-US" dirty="0"/>
        </a:p>
      </dgm:t>
    </dgm:pt>
    <dgm:pt modelId="{76C4BF75-FA10-48F4-B707-A25C7B297327}" type="parTrans" cxnId="{C094C3D4-4694-4F09-BAD9-EBA6CB379789}">
      <dgm:prSet/>
      <dgm:spPr/>
      <dgm:t>
        <a:bodyPr/>
        <a:lstStyle/>
        <a:p>
          <a:endParaRPr lang="en-US"/>
        </a:p>
      </dgm:t>
    </dgm:pt>
    <dgm:pt modelId="{0BD2D479-0BED-4083-9EBB-99CA67B7215B}" type="sibTrans" cxnId="{C094C3D4-4694-4F09-BAD9-EBA6CB379789}">
      <dgm:prSet/>
      <dgm:spPr/>
      <dgm:t>
        <a:bodyPr/>
        <a:lstStyle/>
        <a:p>
          <a:endParaRPr lang="en-US"/>
        </a:p>
      </dgm:t>
    </dgm:pt>
    <dgm:pt modelId="{C0BA27EA-7666-4D52-AFFC-FC32B3E2997E}">
      <dgm:prSet phldrT="[Text]"/>
      <dgm:spPr/>
      <dgm:t>
        <a:bodyPr/>
        <a:lstStyle/>
        <a:p>
          <a:r>
            <a:rPr lang="en-US" dirty="0" err="1" smtClean="0"/>
            <a:t>Quyền</a:t>
          </a:r>
          <a:r>
            <a:rPr lang="en-US" dirty="0" smtClean="0"/>
            <a:t>, </a:t>
          </a:r>
          <a:r>
            <a:rPr lang="en-US" dirty="0" err="1" smtClean="0"/>
            <a:t>lợi</a:t>
          </a:r>
          <a:r>
            <a:rPr lang="en-US" dirty="0" smtClean="0"/>
            <a:t> </a:t>
          </a:r>
          <a:r>
            <a:rPr lang="en-US" dirty="0" err="1" smtClean="0"/>
            <a:t>ích</a:t>
          </a:r>
          <a:r>
            <a:rPr lang="en-US" dirty="0" smtClean="0"/>
            <a:t> </a:t>
          </a:r>
          <a:r>
            <a:rPr lang="en-US" dirty="0" err="1" smtClean="0"/>
            <a:t>hợp</a:t>
          </a:r>
          <a:r>
            <a:rPr lang="en-US" dirty="0" smtClean="0"/>
            <a:t> </a:t>
          </a:r>
          <a:r>
            <a:rPr lang="en-US" dirty="0" err="1" smtClean="0"/>
            <a:t>pháp</a:t>
          </a:r>
          <a:r>
            <a:rPr lang="en-US" dirty="0" smtClean="0"/>
            <a:t> </a:t>
          </a:r>
          <a:r>
            <a:rPr lang="en-US" dirty="0" err="1" smtClean="0"/>
            <a:t>của</a:t>
          </a:r>
          <a:r>
            <a:rPr lang="en-US" dirty="0" smtClean="0"/>
            <a:t> </a:t>
          </a:r>
          <a:r>
            <a:rPr lang="en-US" dirty="0" err="1" smtClean="0"/>
            <a:t>nhân</a:t>
          </a:r>
          <a:r>
            <a:rPr lang="en-US" dirty="0" smtClean="0"/>
            <a:t> </a:t>
          </a:r>
          <a:r>
            <a:rPr lang="en-US" dirty="0" err="1" smtClean="0"/>
            <a:t>dân</a:t>
          </a:r>
          <a:endParaRPr lang="en-US" dirty="0"/>
        </a:p>
      </dgm:t>
    </dgm:pt>
    <dgm:pt modelId="{053EE616-4718-432B-BF7D-5F1CDADE0E66}" type="parTrans" cxnId="{522695E3-713B-432B-8FC2-28B5FF2A9EE1}">
      <dgm:prSet/>
      <dgm:spPr/>
      <dgm:t>
        <a:bodyPr/>
        <a:lstStyle/>
        <a:p>
          <a:endParaRPr lang="en-US"/>
        </a:p>
      </dgm:t>
    </dgm:pt>
    <dgm:pt modelId="{01FA7CC7-1461-47A6-B111-381E0FCA37BF}" type="sibTrans" cxnId="{522695E3-713B-432B-8FC2-28B5FF2A9EE1}">
      <dgm:prSet/>
      <dgm:spPr/>
      <dgm:t>
        <a:bodyPr/>
        <a:lstStyle/>
        <a:p>
          <a:endParaRPr lang="en-US"/>
        </a:p>
      </dgm:t>
    </dgm:pt>
    <dgm:pt modelId="{1132C411-C0BC-48A7-8E77-8C0738A557BB}">
      <dgm:prSet phldrT="[Text]"/>
      <dgm:spPr/>
      <dgm:t>
        <a:bodyPr/>
        <a:lstStyle/>
        <a:p>
          <a:r>
            <a:rPr lang="en-US" dirty="0" smtClean="0"/>
            <a:t>4.1</a:t>
          </a:r>
          <a:endParaRPr lang="en-US" dirty="0"/>
        </a:p>
      </dgm:t>
    </dgm:pt>
    <dgm:pt modelId="{46C0A1D2-2B7E-4C55-BDE3-998BBCFA637F}" type="sibTrans" cxnId="{B045FA79-3CD4-43C3-8DD0-C30F6F8488FF}">
      <dgm:prSet/>
      <dgm:spPr/>
      <dgm:t>
        <a:bodyPr/>
        <a:lstStyle/>
        <a:p>
          <a:endParaRPr lang="en-US"/>
        </a:p>
      </dgm:t>
    </dgm:pt>
    <dgm:pt modelId="{244A94F3-800E-427B-A36D-E2BBA51EE919}" type="parTrans" cxnId="{B045FA79-3CD4-43C3-8DD0-C30F6F8488FF}">
      <dgm:prSet/>
      <dgm:spPr/>
      <dgm:t>
        <a:bodyPr/>
        <a:lstStyle/>
        <a:p>
          <a:endParaRPr lang="en-US"/>
        </a:p>
      </dgm:t>
    </dgm:pt>
    <dgm:pt modelId="{E6F41560-D4A4-4E71-87D1-C7E3AF06E205}" type="pres">
      <dgm:prSet presAssocID="{1F6771E0-F271-4477-98DB-8CB08D3F7C76}" presName="Name0" presStyleCnt="0">
        <dgm:presLayoutVars>
          <dgm:dir/>
          <dgm:animLvl val="lvl"/>
          <dgm:resizeHandles val="exact"/>
        </dgm:presLayoutVars>
      </dgm:prSet>
      <dgm:spPr/>
      <dgm:t>
        <a:bodyPr/>
        <a:lstStyle/>
        <a:p>
          <a:endParaRPr lang="en-US"/>
        </a:p>
      </dgm:t>
    </dgm:pt>
    <dgm:pt modelId="{98CDD1F5-FCBD-4392-8464-3279625117E5}" type="pres">
      <dgm:prSet presAssocID="{1132C411-C0BC-48A7-8E77-8C0738A557BB}" presName="linNode" presStyleCnt="0"/>
      <dgm:spPr/>
    </dgm:pt>
    <dgm:pt modelId="{167376A6-5F7B-4F20-B167-31ADFB416823}" type="pres">
      <dgm:prSet presAssocID="{1132C411-C0BC-48A7-8E77-8C0738A557BB}" presName="parTx" presStyleLbl="revTx" presStyleIdx="0" presStyleCnt="2">
        <dgm:presLayoutVars>
          <dgm:chMax val="1"/>
          <dgm:bulletEnabled val="1"/>
        </dgm:presLayoutVars>
      </dgm:prSet>
      <dgm:spPr/>
      <dgm:t>
        <a:bodyPr/>
        <a:lstStyle/>
        <a:p>
          <a:endParaRPr lang="en-US"/>
        </a:p>
      </dgm:t>
    </dgm:pt>
    <dgm:pt modelId="{9CB8F897-D8DA-45C3-913E-88F22CE088F0}" type="pres">
      <dgm:prSet presAssocID="{1132C411-C0BC-48A7-8E77-8C0738A557BB}" presName="bracket" presStyleLbl="parChTrans1D1" presStyleIdx="0" presStyleCnt="2"/>
      <dgm:spPr/>
    </dgm:pt>
    <dgm:pt modelId="{B1478B86-5FB1-4B2A-88A9-D93E4A58260D}" type="pres">
      <dgm:prSet presAssocID="{1132C411-C0BC-48A7-8E77-8C0738A557BB}" presName="spH" presStyleCnt="0"/>
      <dgm:spPr/>
    </dgm:pt>
    <dgm:pt modelId="{4075BB23-E716-4417-8363-411A4190AA85}" type="pres">
      <dgm:prSet presAssocID="{1132C411-C0BC-48A7-8E77-8C0738A557BB}" presName="desTx" presStyleLbl="node1" presStyleIdx="0" presStyleCnt="2">
        <dgm:presLayoutVars>
          <dgm:bulletEnabled val="1"/>
        </dgm:presLayoutVars>
      </dgm:prSet>
      <dgm:spPr/>
      <dgm:t>
        <a:bodyPr/>
        <a:lstStyle/>
        <a:p>
          <a:endParaRPr lang="en-US"/>
        </a:p>
      </dgm:t>
    </dgm:pt>
    <dgm:pt modelId="{687A8BC2-377E-45A7-8229-CFFCDFC070AC}" type="pres">
      <dgm:prSet presAssocID="{46C0A1D2-2B7E-4C55-BDE3-998BBCFA637F}" presName="spV" presStyleCnt="0"/>
      <dgm:spPr/>
    </dgm:pt>
    <dgm:pt modelId="{CC201EED-6FC2-4BCB-BD9E-DD92A631E391}" type="pres">
      <dgm:prSet presAssocID="{96569AEF-7801-436B-B3F7-48DAE8F62A3C}" presName="linNode" presStyleCnt="0"/>
      <dgm:spPr/>
    </dgm:pt>
    <dgm:pt modelId="{12404E80-49BB-49B7-926D-357613204E82}" type="pres">
      <dgm:prSet presAssocID="{96569AEF-7801-436B-B3F7-48DAE8F62A3C}" presName="parTx" presStyleLbl="revTx" presStyleIdx="1" presStyleCnt="2">
        <dgm:presLayoutVars>
          <dgm:chMax val="1"/>
          <dgm:bulletEnabled val="1"/>
        </dgm:presLayoutVars>
      </dgm:prSet>
      <dgm:spPr/>
      <dgm:t>
        <a:bodyPr/>
        <a:lstStyle/>
        <a:p>
          <a:endParaRPr lang="en-US"/>
        </a:p>
      </dgm:t>
    </dgm:pt>
    <dgm:pt modelId="{923722CC-4C8C-41AD-BD8F-99AE6C20CA88}" type="pres">
      <dgm:prSet presAssocID="{96569AEF-7801-436B-B3F7-48DAE8F62A3C}" presName="bracket" presStyleLbl="parChTrans1D1" presStyleIdx="1" presStyleCnt="2"/>
      <dgm:spPr/>
    </dgm:pt>
    <dgm:pt modelId="{5A46AF2D-F5DF-491C-BD13-794318EBFBFC}" type="pres">
      <dgm:prSet presAssocID="{96569AEF-7801-436B-B3F7-48DAE8F62A3C}" presName="spH" presStyleCnt="0"/>
      <dgm:spPr/>
    </dgm:pt>
    <dgm:pt modelId="{C9B41EF8-ED81-4CF2-A69C-A43F0477AD0A}" type="pres">
      <dgm:prSet presAssocID="{96569AEF-7801-436B-B3F7-48DAE8F62A3C}" presName="desTx" presStyleLbl="node1" presStyleIdx="1" presStyleCnt="2">
        <dgm:presLayoutVars>
          <dgm:bulletEnabled val="1"/>
        </dgm:presLayoutVars>
      </dgm:prSet>
      <dgm:spPr/>
      <dgm:t>
        <a:bodyPr/>
        <a:lstStyle/>
        <a:p>
          <a:endParaRPr lang="en-US"/>
        </a:p>
      </dgm:t>
    </dgm:pt>
  </dgm:ptLst>
  <dgm:cxnLst>
    <dgm:cxn modelId="{7D9C9A55-8572-4F77-B154-1C236AA16510}" type="presOf" srcId="{16663BEB-B113-4AC1-A485-41A4C9AEC347}" destId="{4075BB23-E716-4417-8363-411A4190AA85}" srcOrd="0" destOrd="0" presId="urn:diagrams.loki3.com/BracketList"/>
    <dgm:cxn modelId="{057BC4DD-0DB0-4592-A7FC-5751D48B32AB}" type="presOf" srcId="{C0BA27EA-7666-4D52-AFFC-FC32B3E2997E}" destId="{C9B41EF8-ED81-4CF2-A69C-A43F0477AD0A}" srcOrd="0" destOrd="0" presId="urn:diagrams.loki3.com/BracketList"/>
    <dgm:cxn modelId="{CF7858F0-ED90-4EC7-AD0E-94866B0F8ED2}" type="presOf" srcId="{1F6771E0-F271-4477-98DB-8CB08D3F7C76}" destId="{E6F41560-D4A4-4E71-87D1-C7E3AF06E205}" srcOrd="0" destOrd="0" presId="urn:diagrams.loki3.com/BracketList"/>
    <dgm:cxn modelId="{B490216D-497C-469A-B93E-0492DF0EBF27}" type="presOf" srcId="{96569AEF-7801-436B-B3F7-48DAE8F62A3C}" destId="{12404E80-49BB-49B7-926D-357613204E82}" srcOrd="0" destOrd="0" presId="urn:diagrams.loki3.com/BracketList"/>
    <dgm:cxn modelId="{522695E3-713B-432B-8FC2-28B5FF2A9EE1}" srcId="{96569AEF-7801-436B-B3F7-48DAE8F62A3C}" destId="{C0BA27EA-7666-4D52-AFFC-FC32B3E2997E}" srcOrd="0" destOrd="0" parTransId="{053EE616-4718-432B-BF7D-5F1CDADE0E66}" sibTransId="{01FA7CC7-1461-47A6-B111-381E0FCA37BF}"/>
    <dgm:cxn modelId="{C094C3D4-4694-4F09-BAD9-EBA6CB379789}" srcId="{1F6771E0-F271-4477-98DB-8CB08D3F7C76}" destId="{96569AEF-7801-436B-B3F7-48DAE8F62A3C}" srcOrd="1" destOrd="0" parTransId="{76C4BF75-FA10-48F4-B707-A25C7B297327}" sibTransId="{0BD2D479-0BED-4083-9EBB-99CA67B7215B}"/>
    <dgm:cxn modelId="{BE6740E6-5AC6-4A36-9EA8-5201B9D4E19F}" type="presOf" srcId="{1132C411-C0BC-48A7-8E77-8C0738A557BB}" destId="{167376A6-5F7B-4F20-B167-31ADFB416823}" srcOrd="0" destOrd="0" presId="urn:diagrams.loki3.com/BracketList"/>
    <dgm:cxn modelId="{F8D9C39D-9692-449A-9E1E-276D7FA7E07A}" srcId="{1132C411-C0BC-48A7-8E77-8C0738A557BB}" destId="{16663BEB-B113-4AC1-A485-41A4C9AEC347}" srcOrd="0" destOrd="0" parTransId="{9FBCFC6D-EB9A-4B92-9E32-8B5315E8B16D}" sibTransId="{D6869D87-D7A5-4DC8-80DA-78A115EF9A4B}"/>
    <dgm:cxn modelId="{B045FA79-3CD4-43C3-8DD0-C30F6F8488FF}" srcId="{1F6771E0-F271-4477-98DB-8CB08D3F7C76}" destId="{1132C411-C0BC-48A7-8E77-8C0738A557BB}" srcOrd="0" destOrd="0" parTransId="{244A94F3-800E-427B-A36D-E2BBA51EE919}" sibTransId="{46C0A1D2-2B7E-4C55-BDE3-998BBCFA637F}"/>
    <dgm:cxn modelId="{1F697C20-C303-4CD8-95A6-DAC1AFC4A2C9}" type="presParOf" srcId="{E6F41560-D4A4-4E71-87D1-C7E3AF06E205}" destId="{98CDD1F5-FCBD-4392-8464-3279625117E5}" srcOrd="0" destOrd="0" presId="urn:diagrams.loki3.com/BracketList"/>
    <dgm:cxn modelId="{1C6C4FC4-D666-4F10-8BD4-2837747F091B}" type="presParOf" srcId="{98CDD1F5-FCBD-4392-8464-3279625117E5}" destId="{167376A6-5F7B-4F20-B167-31ADFB416823}" srcOrd="0" destOrd="0" presId="urn:diagrams.loki3.com/BracketList"/>
    <dgm:cxn modelId="{B66800CB-8ED0-48BC-8D72-17FE84FC5C26}" type="presParOf" srcId="{98CDD1F5-FCBD-4392-8464-3279625117E5}" destId="{9CB8F897-D8DA-45C3-913E-88F22CE088F0}" srcOrd="1" destOrd="0" presId="urn:diagrams.loki3.com/BracketList"/>
    <dgm:cxn modelId="{BE8E0120-98EC-4A96-B6E9-8E5C6DA227C8}" type="presParOf" srcId="{98CDD1F5-FCBD-4392-8464-3279625117E5}" destId="{B1478B86-5FB1-4B2A-88A9-D93E4A58260D}" srcOrd="2" destOrd="0" presId="urn:diagrams.loki3.com/BracketList"/>
    <dgm:cxn modelId="{D8A79E01-BD1A-48A6-942E-E2BFBF29B216}" type="presParOf" srcId="{98CDD1F5-FCBD-4392-8464-3279625117E5}" destId="{4075BB23-E716-4417-8363-411A4190AA85}" srcOrd="3" destOrd="0" presId="urn:diagrams.loki3.com/BracketList"/>
    <dgm:cxn modelId="{10F2E14D-7CD7-45BC-B25B-3B89BAC96EF3}" type="presParOf" srcId="{E6F41560-D4A4-4E71-87D1-C7E3AF06E205}" destId="{687A8BC2-377E-45A7-8229-CFFCDFC070AC}" srcOrd="1" destOrd="0" presId="urn:diagrams.loki3.com/BracketList"/>
    <dgm:cxn modelId="{827D6A69-4B2F-476C-9EF6-ECDA1E5127F1}" type="presParOf" srcId="{E6F41560-D4A4-4E71-87D1-C7E3AF06E205}" destId="{CC201EED-6FC2-4BCB-BD9E-DD92A631E391}" srcOrd="2" destOrd="0" presId="urn:diagrams.loki3.com/BracketList"/>
    <dgm:cxn modelId="{17A3D80A-9DB1-42AD-A39F-8866599401C1}" type="presParOf" srcId="{CC201EED-6FC2-4BCB-BD9E-DD92A631E391}" destId="{12404E80-49BB-49B7-926D-357613204E82}" srcOrd="0" destOrd="0" presId="urn:diagrams.loki3.com/BracketList"/>
    <dgm:cxn modelId="{CBADFC56-88F3-489A-A22F-329B99209536}" type="presParOf" srcId="{CC201EED-6FC2-4BCB-BD9E-DD92A631E391}" destId="{923722CC-4C8C-41AD-BD8F-99AE6C20CA88}" srcOrd="1" destOrd="0" presId="urn:diagrams.loki3.com/BracketList"/>
    <dgm:cxn modelId="{789988DE-0587-4AD6-B482-D48058331DFE}" type="presParOf" srcId="{CC201EED-6FC2-4BCB-BD9E-DD92A631E391}" destId="{5A46AF2D-F5DF-491C-BD13-794318EBFBFC}" srcOrd="2" destOrd="0" presId="urn:diagrams.loki3.com/BracketList"/>
    <dgm:cxn modelId="{FE12982D-6716-4567-90A7-E7D59DC894E2}" type="presParOf" srcId="{CC201EED-6FC2-4BCB-BD9E-DD92A631E391}" destId="{C9B41EF8-ED81-4CF2-A69C-A43F0477AD0A}"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1BE2BE2-CE9B-40FF-9EC4-EE158180828F}" type="doc">
      <dgm:prSet loTypeId="urn:microsoft.com/office/officeart/2005/8/layout/chevron2" loCatId="list" qsTypeId="urn:microsoft.com/office/officeart/2005/8/quickstyle/simple1#6" qsCatId="simple" csTypeId="urn:microsoft.com/office/officeart/2005/8/colors/colorful1#3" csCatId="colorful" phldr="1"/>
      <dgm:spPr/>
      <dgm:t>
        <a:bodyPr/>
        <a:lstStyle/>
        <a:p>
          <a:endParaRPr lang="en-US"/>
        </a:p>
      </dgm:t>
    </dgm:pt>
    <dgm:pt modelId="{C2E418DA-7946-4D7A-A647-BB31CCB5439E}">
      <dgm:prSet phldrT="[Text]"/>
      <dgm:spPr/>
      <dgm:t>
        <a:bodyPr/>
        <a:lstStyle/>
        <a:p>
          <a:r>
            <a:rPr lang="en-US" dirty="0"/>
            <a:t>1</a:t>
          </a:r>
        </a:p>
      </dgm:t>
    </dgm:pt>
    <dgm:pt modelId="{8060E2A3-F1F8-4FAB-8F40-A94DA48E138F}" type="parTrans" cxnId="{893E9453-8421-42CD-8801-1963C3449885}">
      <dgm:prSet/>
      <dgm:spPr/>
      <dgm:t>
        <a:bodyPr/>
        <a:lstStyle/>
        <a:p>
          <a:endParaRPr lang="en-US"/>
        </a:p>
      </dgm:t>
    </dgm:pt>
    <dgm:pt modelId="{E03A3D09-B204-4A03-9F63-90FB577491C5}" type="sibTrans" cxnId="{893E9453-8421-42CD-8801-1963C3449885}">
      <dgm:prSet/>
      <dgm:spPr/>
      <dgm:t>
        <a:bodyPr/>
        <a:lstStyle/>
        <a:p>
          <a:endParaRPr lang="en-US"/>
        </a:p>
      </dgm:t>
    </dgm:pt>
    <dgm:pt modelId="{26490CC4-2B3C-43E9-AFBE-DBECB91BEA4A}">
      <dgm:prSet phldrT="[Text]"/>
      <dgm:spPr/>
      <dgm:t>
        <a:bodyPr/>
        <a:lstStyle/>
        <a:p>
          <a:r>
            <a:rPr lang="nl-NL" dirty="0"/>
            <a:t>Được </a:t>
          </a:r>
          <a:r>
            <a:rPr lang="nl-NL" b="1" dirty="0"/>
            <a:t>công khai </a:t>
          </a:r>
          <a:r>
            <a:rPr lang="nl-NL" dirty="0"/>
            <a:t>thông tin và yêu cầu cung cấp thông tin đầy đủ, chính xác, kịp thời theo quy định của pháp luật.</a:t>
          </a:r>
          <a:endParaRPr lang="en-US" dirty="0"/>
        </a:p>
      </dgm:t>
    </dgm:pt>
    <dgm:pt modelId="{2B407E68-58D9-47E0-8EA8-61C15534067A}" type="parTrans" cxnId="{A3649CEA-9DEC-4C3D-8781-84026ECC18D9}">
      <dgm:prSet/>
      <dgm:spPr/>
      <dgm:t>
        <a:bodyPr/>
        <a:lstStyle/>
        <a:p>
          <a:endParaRPr lang="en-US"/>
        </a:p>
      </dgm:t>
    </dgm:pt>
    <dgm:pt modelId="{D8D0AF34-9553-42BC-970B-80A467CEDF45}" type="sibTrans" cxnId="{A3649CEA-9DEC-4C3D-8781-84026ECC18D9}">
      <dgm:prSet/>
      <dgm:spPr/>
      <dgm:t>
        <a:bodyPr/>
        <a:lstStyle/>
        <a:p>
          <a:endParaRPr lang="en-US"/>
        </a:p>
      </dgm:t>
    </dgm:pt>
    <dgm:pt modelId="{4B2069AE-0A8E-432E-8572-FA173AA9DCEC}">
      <dgm:prSet phldrT="[Text]"/>
      <dgm:spPr/>
      <dgm:t>
        <a:bodyPr/>
        <a:lstStyle/>
        <a:p>
          <a:r>
            <a:rPr lang="en-US" dirty="0"/>
            <a:t>2</a:t>
          </a:r>
        </a:p>
      </dgm:t>
    </dgm:pt>
    <dgm:pt modelId="{61499460-55D6-4755-AF9C-E2F29880E1CA}" type="parTrans" cxnId="{8A5E70A4-844B-4FED-AFFA-E2266F9A822D}">
      <dgm:prSet/>
      <dgm:spPr/>
      <dgm:t>
        <a:bodyPr/>
        <a:lstStyle/>
        <a:p>
          <a:endParaRPr lang="en-US"/>
        </a:p>
      </dgm:t>
    </dgm:pt>
    <dgm:pt modelId="{D6C0F0A2-F2EE-4D3D-AB5B-814015EE8889}" type="sibTrans" cxnId="{8A5E70A4-844B-4FED-AFFA-E2266F9A822D}">
      <dgm:prSet/>
      <dgm:spPr/>
      <dgm:t>
        <a:bodyPr/>
        <a:lstStyle/>
        <a:p>
          <a:endParaRPr lang="en-US"/>
        </a:p>
      </dgm:t>
    </dgm:pt>
    <dgm:pt modelId="{2DFD8CF6-B5D1-4327-B82E-1913130FA21A}">
      <dgm:prSet phldrT="[Text]"/>
      <dgm:spPr/>
      <dgm:t>
        <a:bodyPr/>
        <a:lstStyle/>
        <a:p>
          <a:r>
            <a:rPr lang="en-US" dirty="0"/>
            <a:t>3</a:t>
          </a:r>
        </a:p>
      </dgm:t>
    </dgm:pt>
    <dgm:pt modelId="{E62664A1-AA34-4D09-B92B-FF4776832E9D}" type="parTrans" cxnId="{C5164868-D9BC-40C8-AAE3-B9B4B33B54E5}">
      <dgm:prSet/>
      <dgm:spPr/>
      <dgm:t>
        <a:bodyPr/>
        <a:lstStyle/>
        <a:p>
          <a:endParaRPr lang="en-US"/>
        </a:p>
      </dgm:t>
    </dgm:pt>
    <dgm:pt modelId="{478DEBFE-6210-4FFA-AAD6-3043CC908321}" type="sibTrans" cxnId="{C5164868-D9BC-40C8-AAE3-B9B4B33B54E5}">
      <dgm:prSet/>
      <dgm:spPr/>
      <dgm:t>
        <a:bodyPr/>
        <a:lstStyle/>
        <a:p>
          <a:endParaRPr lang="en-US"/>
        </a:p>
      </dgm:t>
    </dgm:pt>
    <dgm:pt modelId="{8371D691-D64E-4C07-9075-7B70DFE84F77}">
      <dgm:prSet phldrT="[Text]"/>
      <dgm:spPr/>
      <dgm:t>
        <a:bodyPr/>
        <a:lstStyle/>
        <a:p>
          <a:r>
            <a:rPr lang="nl-NL" dirty="0"/>
            <a:t>Được công nhận, tôn trọng</a:t>
          </a:r>
          <a:r>
            <a:rPr lang="nl-NL" b="1" dirty="0"/>
            <a:t>, bảo vệ và bảo đảm quyền</a:t>
          </a:r>
          <a:r>
            <a:rPr lang="en-US" b="1" dirty="0"/>
            <a:t>,</a:t>
          </a:r>
          <a:r>
            <a:rPr lang="nl-NL" b="1" dirty="0"/>
            <a:t> lợi ích hợp pháp </a:t>
          </a:r>
          <a:r>
            <a:rPr lang="nl-NL" dirty="0"/>
            <a:t>trong thực hiện dân chủ ở cơ sở theo quy định của pháp luật. </a:t>
          </a:r>
          <a:endParaRPr lang="en-US" dirty="0"/>
        </a:p>
      </dgm:t>
    </dgm:pt>
    <dgm:pt modelId="{7BE88B96-24FA-447C-94B9-95B55B71A5EB}" type="parTrans" cxnId="{695BFE67-47D2-4CB8-8683-35DEF6F0F637}">
      <dgm:prSet/>
      <dgm:spPr/>
      <dgm:t>
        <a:bodyPr/>
        <a:lstStyle/>
        <a:p>
          <a:endParaRPr lang="en-US"/>
        </a:p>
      </dgm:t>
    </dgm:pt>
    <dgm:pt modelId="{FFAA006D-093A-434B-B4D8-ECDBFCACC923}" type="sibTrans" cxnId="{695BFE67-47D2-4CB8-8683-35DEF6F0F637}">
      <dgm:prSet/>
      <dgm:spPr/>
      <dgm:t>
        <a:bodyPr/>
        <a:lstStyle/>
        <a:p>
          <a:endParaRPr lang="en-US"/>
        </a:p>
      </dgm:t>
    </dgm:pt>
    <dgm:pt modelId="{A3D2C695-56BC-489B-9DB9-8A945D4AF8E8}">
      <dgm:prSet phldrT="[Text]"/>
      <dgm:spPr/>
      <dgm:t>
        <a:bodyPr/>
        <a:lstStyle/>
        <a:p>
          <a:r>
            <a:rPr lang="en-US" dirty="0"/>
            <a:t>4</a:t>
          </a:r>
        </a:p>
      </dgm:t>
    </dgm:pt>
    <dgm:pt modelId="{2432A11D-C658-4318-8493-E30043C1E0F1}" type="parTrans" cxnId="{5EBB78DE-B553-446B-A3E8-090068F5A346}">
      <dgm:prSet/>
      <dgm:spPr/>
      <dgm:t>
        <a:bodyPr/>
        <a:lstStyle/>
        <a:p>
          <a:endParaRPr lang="en-US"/>
        </a:p>
      </dgm:t>
    </dgm:pt>
    <dgm:pt modelId="{00EE06BE-D6AF-4F27-9513-5CA36B4764D9}" type="sibTrans" cxnId="{5EBB78DE-B553-446B-A3E8-090068F5A346}">
      <dgm:prSet/>
      <dgm:spPr/>
      <dgm:t>
        <a:bodyPr/>
        <a:lstStyle/>
        <a:p>
          <a:endParaRPr lang="en-US"/>
        </a:p>
      </dgm:t>
    </dgm:pt>
    <dgm:pt modelId="{50A74009-8F56-489E-8A08-44B67DC36C6D}">
      <dgm:prSet/>
      <dgm:spPr/>
      <dgm:t>
        <a:bodyPr/>
        <a:lstStyle/>
        <a:p>
          <a:r>
            <a:rPr lang="nl-NL" b="1" dirty="0"/>
            <a:t>Đề xuất sáng kiến, tham gia ý kiến</a:t>
          </a:r>
          <a:r>
            <a:rPr lang="nl-NL" dirty="0"/>
            <a:t>, bàn và quyết định đối với các nội dung thực hiện dân chủ ở cơ sở.</a:t>
          </a:r>
          <a:endParaRPr lang="en-US" dirty="0"/>
        </a:p>
      </dgm:t>
    </dgm:pt>
    <dgm:pt modelId="{8DE5A8F1-123E-46EF-9CA7-6FEC516206BE}" type="parTrans" cxnId="{E3E56034-D1DC-42ED-AFD5-EE604456215D}">
      <dgm:prSet/>
      <dgm:spPr/>
      <dgm:t>
        <a:bodyPr/>
        <a:lstStyle/>
        <a:p>
          <a:endParaRPr lang="en-US"/>
        </a:p>
      </dgm:t>
    </dgm:pt>
    <dgm:pt modelId="{0A7B83CD-C571-4270-BE70-0F5E91826E41}" type="sibTrans" cxnId="{E3E56034-D1DC-42ED-AFD5-EE604456215D}">
      <dgm:prSet/>
      <dgm:spPr/>
      <dgm:t>
        <a:bodyPr/>
        <a:lstStyle/>
        <a:p>
          <a:endParaRPr lang="en-US"/>
        </a:p>
      </dgm:t>
    </dgm:pt>
    <dgm:pt modelId="{DF0AFB69-063D-496C-A09C-833B00AEA906}">
      <dgm:prSet/>
      <dgm:spPr/>
      <dgm:t>
        <a:bodyPr/>
        <a:lstStyle/>
        <a:p>
          <a:r>
            <a:rPr lang="nl-NL" b="1" dirty="0"/>
            <a:t>Kiểm tra, giám sát</a:t>
          </a:r>
          <a:r>
            <a:rPr lang="nl-NL" dirty="0"/>
            <a:t>, kiến nghị, phản ánh, khiếu nại, tố cáo, khởi kiện đối với các quyết định, hành vi vi phạm pháp luật về thực hiện dân chủ ở cơ sở theo quy định của pháp luật.</a:t>
          </a:r>
          <a:endParaRPr lang="en-US" dirty="0"/>
        </a:p>
      </dgm:t>
    </dgm:pt>
    <dgm:pt modelId="{EE78B925-0922-453F-8676-4741D9D25720}" type="parTrans" cxnId="{2F32E632-22B2-430D-B841-4618E76D08BE}">
      <dgm:prSet/>
      <dgm:spPr/>
      <dgm:t>
        <a:bodyPr/>
        <a:lstStyle/>
        <a:p>
          <a:endParaRPr lang="en-US"/>
        </a:p>
      </dgm:t>
    </dgm:pt>
    <dgm:pt modelId="{75A6ACA1-F54F-4128-AD9D-1E9EFDFAF432}" type="sibTrans" cxnId="{2F32E632-22B2-430D-B841-4618E76D08BE}">
      <dgm:prSet/>
      <dgm:spPr/>
      <dgm:t>
        <a:bodyPr/>
        <a:lstStyle/>
        <a:p>
          <a:endParaRPr lang="en-US"/>
        </a:p>
      </dgm:t>
    </dgm:pt>
    <dgm:pt modelId="{1F626058-AFE2-44A0-AC58-4D817563353A}" type="pres">
      <dgm:prSet presAssocID="{71BE2BE2-CE9B-40FF-9EC4-EE158180828F}" presName="linearFlow" presStyleCnt="0">
        <dgm:presLayoutVars>
          <dgm:dir/>
          <dgm:animLvl val="lvl"/>
          <dgm:resizeHandles val="exact"/>
        </dgm:presLayoutVars>
      </dgm:prSet>
      <dgm:spPr/>
      <dgm:t>
        <a:bodyPr/>
        <a:lstStyle/>
        <a:p>
          <a:endParaRPr lang="en-US"/>
        </a:p>
      </dgm:t>
    </dgm:pt>
    <dgm:pt modelId="{564E98CD-6B9C-4D4C-9B7C-B6A9889AD66F}" type="pres">
      <dgm:prSet presAssocID="{C2E418DA-7946-4D7A-A647-BB31CCB5439E}" presName="composite" presStyleCnt="0"/>
      <dgm:spPr/>
    </dgm:pt>
    <dgm:pt modelId="{B1132AC4-BFE5-42CD-9A4B-DFBF2E7FB2FE}" type="pres">
      <dgm:prSet presAssocID="{C2E418DA-7946-4D7A-A647-BB31CCB5439E}" presName="parentText" presStyleLbl="alignNode1" presStyleIdx="0" presStyleCnt="4">
        <dgm:presLayoutVars>
          <dgm:chMax val="1"/>
          <dgm:bulletEnabled val="1"/>
        </dgm:presLayoutVars>
      </dgm:prSet>
      <dgm:spPr/>
      <dgm:t>
        <a:bodyPr/>
        <a:lstStyle/>
        <a:p>
          <a:endParaRPr lang="en-US"/>
        </a:p>
      </dgm:t>
    </dgm:pt>
    <dgm:pt modelId="{9CDED6A0-21E5-4C7C-AA1B-8867BD5013A3}" type="pres">
      <dgm:prSet presAssocID="{C2E418DA-7946-4D7A-A647-BB31CCB5439E}" presName="descendantText" presStyleLbl="alignAcc1" presStyleIdx="0" presStyleCnt="4">
        <dgm:presLayoutVars>
          <dgm:bulletEnabled val="1"/>
        </dgm:presLayoutVars>
      </dgm:prSet>
      <dgm:spPr/>
      <dgm:t>
        <a:bodyPr/>
        <a:lstStyle/>
        <a:p>
          <a:endParaRPr lang="en-US"/>
        </a:p>
      </dgm:t>
    </dgm:pt>
    <dgm:pt modelId="{9EDB8E07-5DD3-4117-AC8D-D7C694143B23}" type="pres">
      <dgm:prSet presAssocID="{E03A3D09-B204-4A03-9F63-90FB577491C5}" presName="sp" presStyleCnt="0"/>
      <dgm:spPr/>
    </dgm:pt>
    <dgm:pt modelId="{6CA24C9E-3775-440C-9609-5166DB3D9953}" type="pres">
      <dgm:prSet presAssocID="{4B2069AE-0A8E-432E-8572-FA173AA9DCEC}" presName="composite" presStyleCnt="0"/>
      <dgm:spPr/>
    </dgm:pt>
    <dgm:pt modelId="{93794781-DE28-4D1F-855F-7AC4C2A8A835}" type="pres">
      <dgm:prSet presAssocID="{4B2069AE-0A8E-432E-8572-FA173AA9DCEC}" presName="parentText" presStyleLbl="alignNode1" presStyleIdx="1" presStyleCnt="4">
        <dgm:presLayoutVars>
          <dgm:chMax val="1"/>
          <dgm:bulletEnabled val="1"/>
        </dgm:presLayoutVars>
      </dgm:prSet>
      <dgm:spPr/>
      <dgm:t>
        <a:bodyPr/>
        <a:lstStyle/>
        <a:p>
          <a:endParaRPr lang="en-US"/>
        </a:p>
      </dgm:t>
    </dgm:pt>
    <dgm:pt modelId="{1EE487E6-C8F2-43A8-945E-36EE7B0D1872}" type="pres">
      <dgm:prSet presAssocID="{4B2069AE-0A8E-432E-8572-FA173AA9DCEC}" presName="descendantText" presStyleLbl="alignAcc1" presStyleIdx="1" presStyleCnt="4">
        <dgm:presLayoutVars>
          <dgm:bulletEnabled val="1"/>
        </dgm:presLayoutVars>
      </dgm:prSet>
      <dgm:spPr/>
      <dgm:t>
        <a:bodyPr/>
        <a:lstStyle/>
        <a:p>
          <a:endParaRPr lang="en-US"/>
        </a:p>
      </dgm:t>
    </dgm:pt>
    <dgm:pt modelId="{54B18867-CB6F-4742-8632-30B7768A5440}" type="pres">
      <dgm:prSet presAssocID="{D6C0F0A2-F2EE-4D3D-AB5B-814015EE8889}" presName="sp" presStyleCnt="0"/>
      <dgm:spPr/>
    </dgm:pt>
    <dgm:pt modelId="{B663443F-646D-4BED-A0D3-05CC26E9A1D9}" type="pres">
      <dgm:prSet presAssocID="{2DFD8CF6-B5D1-4327-B82E-1913130FA21A}" presName="composite" presStyleCnt="0"/>
      <dgm:spPr/>
    </dgm:pt>
    <dgm:pt modelId="{0FC05679-7E0C-4659-9232-CE89F5D3602B}" type="pres">
      <dgm:prSet presAssocID="{2DFD8CF6-B5D1-4327-B82E-1913130FA21A}" presName="parentText" presStyleLbl="alignNode1" presStyleIdx="2" presStyleCnt="4">
        <dgm:presLayoutVars>
          <dgm:chMax val="1"/>
          <dgm:bulletEnabled val="1"/>
        </dgm:presLayoutVars>
      </dgm:prSet>
      <dgm:spPr/>
      <dgm:t>
        <a:bodyPr/>
        <a:lstStyle/>
        <a:p>
          <a:endParaRPr lang="en-US"/>
        </a:p>
      </dgm:t>
    </dgm:pt>
    <dgm:pt modelId="{375795A4-C72F-4D08-8F5A-6009BE9E819D}" type="pres">
      <dgm:prSet presAssocID="{2DFD8CF6-B5D1-4327-B82E-1913130FA21A}" presName="descendantText" presStyleLbl="alignAcc1" presStyleIdx="2" presStyleCnt="4">
        <dgm:presLayoutVars>
          <dgm:bulletEnabled val="1"/>
        </dgm:presLayoutVars>
      </dgm:prSet>
      <dgm:spPr/>
      <dgm:t>
        <a:bodyPr/>
        <a:lstStyle/>
        <a:p>
          <a:endParaRPr lang="en-US"/>
        </a:p>
      </dgm:t>
    </dgm:pt>
    <dgm:pt modelId="{DCD206C7-CBB6-4924-848E-79B0ED177271}" type="pres">
      <dgm:prSet presAssocID="{478DEBFE-6210-4FFA-AAD6-3043CC908321}" presName="sp" presStyleCnt="0"/>
      <dgm:spPr/>
    </dgm:pt>
    <dgm:pt modelId="{6D6D980C-AA9A-4FE6-AD97-DFB483724C0C}" type="pres">
      <dgm:prSet presAssocID="{A3D2C695-56BC-489B-9DB9-8A945D4AF8E8}" presName="composite" presStyleCnt="0"/>
      <dgm:spPr/>
    </dgm:pt>
    <dgm:pt modelId="{567B52B4-BC4F-49AE-9A99-12BD1783B58F}" type="pres">
      <dgm:prSet presAssocID="{A3D2C695-56BC-489B-9DB9-8A945D4AF8E8}" presName="parentText" presStyleLbl="alignNode1" presStyleIdx="3" presStyleCnt="4">
        <dgm:presLayoutVars>
          <dgm:chMax val="1"/>
          <dgm:bulletEnabled val="1"/>
        </dgm:presLayoutVars>
      </dgm:prSet>
      <dgm:spPr/>
      <dgm:t>
        <a:bodyPr/>
        <a:lstStyle/>
        <a:p>
          <a:endParaRPr lang="en-US"/>
        </a:p>
      </dgm:t>
    </dgm:pt>
    <dgm:pt modelId="{1F7C1050-F0A1-44DA-AD3C-9F79CF526607}" type="pres">
      <dgm:prSet presAssocID="{A3D2C695-56BC-489B-9DB9-8A945D4AF8E8}" presName="descendantText" presStyleLbl="alignAcc1" presStyleIdx="3" presStyleCnt="4">
        <dgm:presLayoutVars>
          <dgm:bulletEnabled val="1"/>
        </dgm:presLayoutVars>
      </dgm:prSet>
      <dgm:spPr/>
      <dgm:t>
        <a:bodyPr/>
        <a:lstStyle/>
        <a:p>
          <a:endParaRPr lang="en-US"/>
        </a:p>
      </dgm:t>
    </dgm:pt>
  </dgm:ptLst>
  <dgm:cxnLst>
    <dgm:cxn modelId="{0798AACC-8236-4877-B295-D42F29C9C101}" type="presOf" srcId="{8371D691-D64E-4C07-9075-7B70DFE84F77}" destId="{1F7C1050-F0A1-44DA-AD3C-9F79CF526607}" srcOrd="0" destOrd="0" presId="urn:microsoft.com/office/officeart/2005/8/layout/chevron2"/>
    <dgm:cxn modelId="{03D6011A-5A98-42B3-BE7D-5CB55892E2D0}" type="presOf" srcId="{C2E418DA-7946-4D7A-A647-BB31CCB5439E}" destId="{B1132AC4-BFE5-42CD-9A4B-DFBF2E7FB2FE}" srcOrd="0" destOrd="0" presId="urn:microsoft.com/office/officeart/2005/8/layout/chevron2"/>
    <dgm:cxn modelId="{2CD0CF8D-D0D4-439E-9F79-C7E92D530D10}" type="presOf" srcId="{26490CC4-2B3C-43E9-AFBE-DBECB91BEA4A}" destId="{9CDED6A0-21E5-4C7C-AA1B-8867BD5013A3}" srcOrd="0" destOrd="0" presId="urn:microsoft.com/office/officeart/2005/8/layout/chevron2"/>
    <dgm:cxn modelId="{83584548-EA53-4210-A8EF-6EA3699E267D}" type="presOf" srcId="{DF0AFB69-063D-496C-A09C-833B00AEA906}" destId="{375795A4-C72F-4D08-8F5A-6009BE9E819D}" srcOrd="0" destOrd="0" presId="urn:microsoft.com/office/officeart/2005/8/layout/chevron2"/>
    <dgm:cxn modelId="{E3E56034-D1DC-42ED-AFD5-EE604456215D}" srcId="{4B2069AE-0A8E-432E-8572-FA173AA9DCEC}" destId="{50A74009-8F56-489E-8A08-44B67DC36C6D}" srcOrd="0" destOrd="0" parTransId="{8DE5A8F1-123E-46EF-9CA7-6FEC516206BE}" sibTransId="{0A7B83CD-C571-4270-BE70-0F5E91826E41}"/>
    <dgm:cxn modelId="{71152BD2-2206-458C-B3AD-6E966FD8986E}" type="presOf" srcId="{A3D2C695-56BC-489B-9DB9-8A945D4AF8E8}" destId="{567B52B4-BC4F-49AE-9A99-12BD1783B58F}" srcOrd="0" destOrd="0" presId="urn:microsoft.com/office/officeart/2005/8/layout/chevron2"/>
    <dgm:cxn modelId="{CF4F179E-B793-4873-B876-C864DAA94577}" type="presOf" srcId="{2DFD8CF6-B5D1-4327-B82E-1913130FA21A}" destId="{0FC05679-7E0C-4659-9232-CE89F5D3602B}" srcOrd="0" destOrd="0" presId="urn:microsoft.com/office/officeart/2005/8/layout/chevron2"/>
    <dgm:cxn modelId="{8A5E70A4-844B-4FED-AFFA-E2266F9A822D}" srcId="{71BE2BE2-CE9B-40FF-9EC4-EE158180828F}" destId="{4B2069AE-0A8E-432E-8572-FA173AA9DCEC}" srcOrd="1" destOrd="0" parTransId="{61499460-55D6-4755-AF9C-E2F29880E1CA}" sibTransId="{D6C0F0A2-F2EE-4D3D-AB5B-814015EE8889}"/>
    <dgm:cxn modelId="{E29EF896-4894-40A6-B6E5-4691AA9E802C}" type="presOf" srcId="{50A74009-8F56-489E-8A08-44B67DC36C6D}" destId="{1EE487E6-C8F2-43A8-945E-36EE7B0D1872}" srcOrd="0" destOrd="0" presId="urn:microsoft.com/office/officeart/2005/8/layout/chevron2"/>
    <dgm:cxn modelId="{695BFE67-47D2-4CB8-8683-35DEF6F0F637}" srcId="{A3D2C695-56BC-489B-9DB9-8A945D4AF8E8}" destId="{8371D691-D64E-4C07-9075-7B70DFE84F77}" srcOrd="0" destOrd="0" parTransId="{7BE88B96-24FA-447C-94B9-95B55B71A5EB}" sibTransId="{FFAA006D-093A-434B-B4D8-ECDBFCACC923}"/>
    <dgm:cxn modelId="{5EBB78DE-B553-446B-A3E8-090068F5A346}" srcId="{71BE2BE2-CE9B-40FF-9EC4-EE158180828F}" destId="{A3D2C695-56BC-489B-9DB9-8A945D4AF8E8}" srcOrd="3" destOrd="0" parTransId="{2432A11D-C658-4318-8493-E30043C1E0F1}" sibTransId="{00EE06BE-D6AF-4F27-9513-5CA36B4764D9}"/>
    <dgm:cxn modelId="{C5164868-D9BC-40C8-AAE3-B9B4B33B54E5}" srcId="{71BE2BE2-CE9B-40FF-9EC4-EE158180828F}" destId="{2DFD8CF6-B5D1-4327-B82E-1913130FA21A}" srcOrd="2" destOrd="0" parTransId="{E62664A1-AA34-4D09-B92B-FF4776832E9D}" sibTransId="{478DEBFE-6210-4FFA-AAD6-3043CC908321}"/>
    <dgm:cxn modelId="{A3649CEA-9DEC-4C3D-8781-84026ECC18D9}" srcId="{C2E418DA-7946-4D7A-A647-BB31CCB5439E}" destId="{26490CC4-2B3C-43E9-AFBE-DBECB91BEA4A}" srcOrd="0" destOrd="0" parTransId="{2B407E68-58D9-47E0-8EA8-61C15534067A}" sibTransId="{D8D0AF34-9553-42BC-970B-80A467CEDF45}"/>
    <dgm:cxn modelId="{893E9453-8421-42CD-8801-1963C3449885}" srcId="{71BE2BE2-CE9B-40FF-9EC4-EE158180828F}" destId="{C2E418DA-7946-4D7A-A647-BB31CCB5439E}" srcOrd="0" destOrd="0" parTransId="{8060E2A3-F1F8-4FAB-8F40-A94DA48E138F}" sibTransId="{E03A3D09-B204-4A03-9F63-90FB577491C5}"/>
    <dgm:cxn modelId="{BBC4B8F6-1617-44F5-9B02-7A94E3BF000B}" type="presOf" srcId="{71BE2BE2-CE9B-40FF-9EC4-EE158180828F}" destId="{1F626058-AFE2-44A0-AC58-4D817563353A}" srcOrd="0" destOrd="0" presId="urn:microsoft.com/office/officeart/2005/8/layout/chevron2"/>
    <dgm:cxn modelId="{2F32E632-22B2-430D-B841-4618E76D08BE}" srcId="{2DFD8CF6-B5D1-4327-B82E-1913130FA21A}" destId="{DF0AFB69-063D-496C-A09C-833B00AEA906}" srcOrd="0" destOrd="0" parTransId="{EE78B925-0922-453F-8676-4741D9D25720}" sibTransId="{75A6ACA1-F54F-4128-AD9D-1E9EFDFAF432}"/>
    <dgm:cxn modelId="{48D46C88-ED5A-4C1E-92D8-643A10127299}" type="presOf" srcId="{4B2069AE-0A8E-432E-8572-FA173AA9DCEC}" destId="{93794781-DE28-4D1F-855F-7AC4C2A8A835}" srcOrd="0" destOrd="0" presId="urn:microsoft.com/office/officeart/2005/8/layout/chevron2"/>
    <dgm:cxn modelId="{60F17FC2-F086-4391-A06B-BB10E7618A40}" type="presParOf" srcId="{1F626058-AFE2-44A0-AC58-4D817563353A}" destId="{564E98CD-6B9C-4D4C-9B7C-B6A9889AD66F}" srcOrd="0" destOrd="0" presId="urn:microsoft.com/office/officeart/2005/8/layout/chevron2"/>
    <dgm:cxn modelId="{AA837159-499B-41DE-862E-CCECDDB2EE7B}" type="presParOf" srcId="{564E98CD-6B9C-4D4C-9B7C-B6A9889AD66F}" destId="{B1132AC4-BFE5-42CD-9A4B-DFBF2E7FB2FE}" srcOrd="0" destOrd="0" presId="urn:microsoft.com/office/officeart/2005/8/layout/chevron2"/>
    <dgm:cxn modelId="{671D9D17-E2AB-4195-9FC6-C78EB553A363}" type="presParOf" srcId="{564E98CD-6B9C-4D4C-9B7C-B6A9889AD66F}" destId="{9CDED6A0-21E5-4C7C-AA1B-8867BD5013A3}" srcOrd="1" destOrd="0" presId="urn:microsoft.com/office/officeart/2005/8/layout/chevron2"/>
    <dgm:cxn modelId="{F7586267-E3CD-4EF5-9A1B-AFDE29F1545A}" type="presParOf" srcId="{1F626058-AFE2-44A0-AC58-4D817563353A}" destId="{9EDB8E07-5DD3-4117-AC8D-D7C694143B23}" srcOrd="1" destOrd="0" presId="urn:microsoft.com/office/officeart/2005/8/layout/chevron2"/>
    <dgm:cxn modelId="{DDB0C905-AFB1-4332-849E-53B0881C74CB}" type="presParOf" srcId="{1F626058-AFE2-44A0-AC58-4D817563353A}" destId="{6CA24C9E-3775-440C-9609-5166DB3D9953}" srcOrd="2" destOrd="0" presId="urn:microsoft.com/office/officeart/2005/8/layout/chevron2"/>
    <dgm:cxn modelId="{BEE16634-1036-4BD8-991B-FE4DB1D25CB2}" type="presParOf" srcId="{6CA24C9E-3775-440C-9609-5166DB3D9953}" destId="{93794781-DE28-4D1F-855F-7AC4C2A8A835}" srcOrd="0" destOrd="0" presId="urn:microsoft.com/office/officeart/2005/8/layout/chevron2"/>
    <dgm:cxn modelId="{AEF23004-E22E-4E10-86A8-6BF42F9EF4D9}" type="presParOf" srcId="{6CA24C9E-3775-440C-9609-5166DB3D9953}" destId="{1EE487E6-C8F2-43A8-945E-36EE7B0D1872}" srcOrd="1" destOrd="0" presId="urn:microsoft.com/office/officeart/2005/8/layout/chevron2"/>
    <dgm:cxn modelId="{0B8D7849-5E0E-4B29-A0CA-09E9A33F41EE}" type="presParOf" srcId="{1F626058-AFE2-44A0-AC58-4D817563353A}" destId="{54B18867-CB6F-4742-8632-30B7768A5440}" srcOrd="3" destOrd="0" presId="urn:microsoft.com/office/officeart/2005/8/layout/chevron2"/>
    <dgm:cxn modelId="{75CD1663-8589-4F89-A18F-E80979600758}" type="presParOf" srcId="{1F626058-AFE2-44A0-AC58-4D817563353A}" destId="{B663443F-646D-4BED-A0D3-05CC26E9A1D9}" srcOrd="4" destOrd="0" presId="urn:microsoft.com/office/officeart/2005/8/layout/chevron2"/>
    <dgm:cxn modelId="{D03A4075-ABDB-4E5B-8C6B-D675E4BAA98F}" type="presParOf" srcId="{B663443F-646D-4BED-A0D3-05CC26E9A1D9}" destId="{0FC05679-7E0C-4659-9232-CE89F5D3602B}" srcOrd="0" destOrd="0" presId="urn:microsoft.com/office/officeart/2005/8/layout/chevron2"/>
    <dgm:cxn modelId="{E9DB5375-E88C-4CFC-9309-02E698218150}" type="presParOf" srcId="{B663443F-646D-4BED-A0D3-05CC26E9A1D9}" destId="{375795A4-C72F-4D08-8F5A-6009BE9E819D}" srcOrd="1" destOrd="0" presId="urn:microsoft.com/office/officeart/2005/8/layout/chevron2"/>
    <dgm:cxn modelId="{A54F4E67-8DA8-43DD-9204-02DEA8B443F0}" type="presParOf" srcId="{1F626058-AFE2-44A0-AC58-4D817563353A}" destId="{DCD206C7-CBB6-4924-848E-79B0ED177271}" srcOrd="5" destOrd="0" presId="urn:microsoft.com/office/officeart/2005/8/layout/chevron2"/>
    <dgm:cxn modelId="{E04C9AAC-C277-456F-A4A3-BDD3757B7CF5}" type="presParOf" srcId="{1F626058-AFE2-44A0-AC58-4D817563353A}" destId="{6D6D980C-AA9A-4FE6-AD97-DFB483724C0C}" srcOrd="6" destOrd="0" presId="urn:microsoft.com/office/officeart/2005/8/layout/chevron2"/>
    <dgm:cxn modelId="{66858CA7-757F-4160-A4B8-B86FE7B6AA1C}" type="presParOf" srcId="{6D6D980C-AA9A-4FE6-AD97-DFB483724C0C}" destId="{567B52B4-BC4F-49AE-9A99-12BD1783B58F}" srcOrd="0" destOrd="0" presId="urn:microsoft.com/office/officeart/2005/8/layout/chevron2"/>
    <dgm:cxn modelId="{DC4A45A9-0EE9-4A29-AD71-5457D41FB3A8}" type="presParOf" srcId="{6D6D980C-AA9A-4FE6-AD97-DFB483724C0C}" destId="{1F7C1050-F0A1-44DA-AD3C-9F79CF52660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FD9C95C-1DDE-4A0E-93C2-0806C7E969B9}" type="doc">
      <dgm:prSet loTypeId="urn:microsoft.com/office/officeart/2005/8/layout/list1#2" loCatId="list" qsTypeId="urn:microsoft.com/office/officeart/2005/8/quickstyle/simple1#7" qsCatId="simple" csTypeId="urn:microsoft.com/office/officeart/2005/8/colors/colorful5#2" csCatId="colorful" phldr="1"/>
      <dgm:spPr/>
      <dgm:t>
        <a:bodyPr/>
        <a:lstStyle/>
        <a:p>
          <a:endParaRPr lang="en-US"/>
        </a:p>
      </dgm:t>
    </dgm:pt>
    <dgm:pt modelId="{C7EDA934-92D3-415C-A97E-DE0523D3FD67}">
      <dgm:prSet phldrT="[Text]" custT="1"/>
      <dgm:spPr/>
      <dgm:t>
        <a:bodyPr/>
        <a:lstStyle/>
        <a:p>
          <a:r>
            <a:rPr lang="nl-NL" sz="1400" dirty="0">
              <a:solidFill>
                <a:schemeClr val="tx1"/>
              </a:solidFill>
            </a:rPr>
            <a:t>Bảo đảm thực hiện quyền con người, quyền công dân về chính trị, dân sự, kinh tế, văn hóa, xã hội. </a:t>
          </a:r>
          <a:endParaRPr lang="en-US" sz="1400" dirty="0">
            <a:solidFill>
              <a:schemeClr val="tx1"/>
            </a:solidFill>
          </a:endParaRPr>
        </a:p>
      </dgm:t>
    </dgm:pt>
    <dgm:pt modelId="{6325E3D8-5159-48C3-82D9-943EC668BE42}" type="parTrans" cxnId="{8B271D5C-C30B-4605-9914-8D0F34D50743}">
      <dgm:prSet/>
      <dgm:spPr/>
      <dgm:t>
        <a:bodyPr/>
        <a:lstStyle/>
        <a:p>
          <a:endParaRPr lang="en-US"/>
        </a:p>
      </dgm:t>
    </dgm:pt>
    <dgm:pt modelId="{6D31EC61-5777-49F5-A047-985BE4F8F5C8}" type="sibTrans" cxnId="{8B271D5C-C30B-4605-9914-8D0F34D50743}">
      <dgm:prSet/>
      <dgm:spPr/>
      <dgm:t>
        <a:bodyPr/>
        <a:lstStyle/>
        <a:p>
          <a:endParaRPr lang="en-US"/>
        </a:p>
      </dgm:t>
    </dgm:pt>
    <dgm:pt modelId="{D3BF76AC-C462-4671-A7FD-126086D4033E}">
      <dgm:prSet phldrT="[Text]" custT="1"/>
      <dgm:spPr/>
      <dgm:t>
        <a:bodyPr/>
        <a:lstStyle/>
        <a:p>
          <a:r>
            <a:rPr lang="nl-NL" sz="1400" dirty="0">
              <a:solidFill>
                <a:schemeClr val="tx1"/>
              </a:solidFill>
            </a:rPr>
            <a:t>Được thông tin đầy đủ, kịp thời về các quyền và lợi ích hợp pháp, chính sách an sinh xã hội, phúc lợi xã hội</a:t>
          </a:r>
          <a:endParaRPr lang="en-US" sz="1400" dirty="0">
            <a:solidFill>
              <a:schemeClr val="tx1"/>
            </a:solidFill>
          </a:endParaRPr>
        </a:p>
      </dgm:t>
    </dgm:pt>
    <dgm:pt modelId="{45936C88-76A1-440E-85D8-CB51EA4B33A3}" type="parTrans" cxnId="{FEF2BEE9-D370-426C-8DCC-19B8C3DEB513}">
      <dgm:prSet/>
      <dgm:spPr/>
      <dgm:t>
        <a:bodyPr/>
        <a:lstStyle/>
        <a:p>
          <a:endParaRPr lang="en-US"/>
        </a:p>
      </dgm:t>
    </dgm:pt>
    <dgm:pt modelId="{CB1BCFC9-6852-4C81-854E-87B79D795075}" type="sibTrans" cxnId="{FEF2BEE9-D370-426C-8DCC-19B8C3DEB513}">
      <dgm:prSet/>
      <dgm:spPr/>
      <dgm:t>
        <a:bodyPr/>
        <a:lstStyle/>
        <a:p>
          <a:endParaRPr lang="en-US"/>
        </a:p>
      </dgm:t>
    </dgm:pt>
    <dgm:pt modelId="{347BA7E9-66B5-434F-9692-94307EFA308B}">
      <dgm:prSet custT="1"/>
      <dgm:spPr/>
      <dgm:t>
        <a:bodyPr/>
        <a:lstStyle/>
        <a:p>
          <a:r>
            <a:rPr lang="nl-NL" sz="1400" dirty="0">
              <a:solidFill>
                <a:schemeClr val="tx1"/>
              </a:solidFill>
            </a:rPr>
            <a:t>Được thụ hưởng thành quả đổi mới, phát triển kinh tế - xã hội, chế độ an sinh xã hội, sự an toàn, ổn định của đất nước, của địa phương</a:t>
          </a:r>
          <a:endParaRPr lang="en-US" sz="1400" dirty="0">
            <a:solidFill>
              <a:schemeClr val="tx1"/>
            </a:solidFill>
          </a:endParaRPr>
        </a:p>
      </dgm:t>
    </dgm:pt>
    <dgm:pt modelId="{732F203E-629C-48FB-B320-276A7AA62DD1}" type="parTrans" cxnId="{D117B638-7B8B-4FC9-92D7-F857AEF811BE}">
      <dgm:prSet/>
      <dgm:spPr/>
      <dgm:t>
        <a:bodyPr/>
        <a:lstStyle/>
        <a:p>
          <a:endParaRPr lang="en-US"/>
        </a:p>
      </dgm:t>
    </dgm:pt>
    <dgm:pt modelId="{BA13CDC6-599B-47EE-B2F4-66CAE19BBC88}" type="sibTrans" cxnId="{D117B638-7B8B-4FC9-92D7-F857AEF811BE}">
      <dgm:prSet/>
      <dgm:spPr/>
      <dgm:t>
        <a:bodyPr/>
        <a:lstStyle/>
        <a:p>
          <a:endParaRPr lang="en-US"/>
        </a:p>
      </dgm:t>
    </dgm:pt>
    <dgm:pt modelId="{808DCDA8-94F3-4BF2-AD19-C076B10BE74C}">
      <dgm:prSet custT="1"/>
      <dgm:spPr/>
      <dgm:t>
        <a:bodyPr/>
        <a:lstStyle/>
        <a:p>
          <a:r>
            <a:rPr lang="nl-NL" sz="1400" dirty="0">
              <a:solidFill>
                <a:schemeClr val="tx1"/>
              </a:solidFill>
            </a:rPr>
            <a:t>Được tạo điều kiện để tham gia học tập, công tác, lao động, sản xuất, kinh doanh, cải thiện và nâng cao đời sống vật chất, tinh thần của bản thân, gia đình và cộng đồng</a:t>
          </a:r>
          <a:endParaRPr lang="en-US" sz="1400" dirty="0">
            <a:solidFill>
              <a:schemeClr val="tx1"/>
            </a:solidFill>
          </a:endParaRPr>
        </a:p>
      </dgm:t>
    </dgm:pt>
    <dgm:pt modelId="{F5D3C19C-5573-4C46-B0C1-28BA480FC8BC}" type="parTrans" cxnId="{8CCCB09C-9470-4F72-B174-2A280221EC32}">
      <dgm:prSet/>
      <dgm:spPr/>
      <dgm:t>
        <a:bodyPr/>
        <a:lstStyle/>
        <a:p>
          <a:endParaRPr lang="en-US"/>
        </a:p>
      </dgm:t>
    </dgm:pt>
    <dgm:pt modelId="{F7E3E965-4F2F-485C-A82B-4308CFDA9870}" type="sibTrans" cxnId="{8CCCB09C-9470-4F72-B174-2A280221EC32}">
      <dgm:prSet/>
      <dgm:spPr/>
      <dgm:t>
        <a:bodyPr/>
        <a:lstStyle/>
        <a:p>
          <a:endParaRPr lang="en-US"/>
        </a:p>
      </dgm:t>
    </dgm:pt>
    <dgm:pt modelId="{24A7C5D9-AEF2-4FEA-B209-DFA93A0C9E9B}" type="pres">
      <dgm:prSet presAssocID="{CFD9C95C-1DDE-4A0E-93C2-0806C7E969B9}" presName="linear" presStyleCnt="0">
        <dgm:presLayoutVars>
          <dgm:dir/>
          <dgm:animLvl val="lvl"/>
          <dgm:resizeHandles val="exact"/>
        </dgm:presLayoutVars>
      </dgm:prSet>
      <dgm:spPr/>
      <dgm:t>
        <a:bodyPr/>
        <a:lstStyle/>
        <a:p>
          <a:endParaRPr lang="en-US"/>
        </a:p>
      </dgm:t>
    </dgm:pt>
    <dgm:pt modelId="{B1DDA883-3511-4AC4-98ED-DDEBD075B28F}" type="pres">
      <dgm:prSet presAssocID="{C7EDA934-92D3-415C-A97E-DE0523D3FD67}" presName="parentLin" presStyleCnt="0"/>
      <dgm:spPr/>
    </dgm:pt>
    <dgm:pt modelId="{CF0BDF8C-6207-424A-BAA7-9BD65D897A81}" type="pres">
      <dgm:prSet presAssocID="{C7EDA934-92D3-415C-A97E-DE0523D3FD67}" presName="parentLeftMargin" presStyleLbl="node1" presStyleIdx="0" presStyleCnt="4"/>
      <dgm:spPr/>
      <dgm:t>
        <a:bodyPr/>
        <a:lstStyle/>
        <a:p>
          <a:endParaRPr lang="en-US"/>
        </a:p>
      </dgm:t>
    </dgm:pt>
    <dgm:pt modelId="{703EC4F4-5F35-486E-B791-A9ED68E16132}" type="pres">
      <dgm:prSet presAssocID="{C7EDA934-92D3-415C-A97E-DE0523D3FD67}" presName="parentText" presStyleLbl="node1" presStyleIdx="0" presStyleCnt="4" custScaleX="142857">
        <dgm:presLayoutVars>
          <dgm:chMax val="0"/>
          <dgm:bulletEnabled val="1"/>
        </dgm:presLayoutVars>
      </dgm:prSet>
      <dgm:spPr/>
      <dgm:t>
        <a:bodyPr/>
        <a:lstStyle/>
        <a:p>
          <a:endParaRPr lang="en-US"/>
        </a:p>
      </dgm:t>
    </dgm:pt>
    <dgm:pt modelId="{29AE66FB-251B-4078-BA4A-50BA26CF24DC}" type="pres">
      <dgm:prSet presAssocID="{C7EDA934-92D3-415C-A97E-DE0523D3FD67}" presName="negativeSpace" presStyleCnt="0"/>
      <dgm:spPr/>
    </dgm:pt>
    <dgm:pt modelId="{824A33C5-6727-4CCD-936A-234015267034}" type="pres">
      <dgm:prSet presAssocID="{C7EDA934-92D3-415C-A97E-DE0523D3FD67}" presName="childText" presStyleLbl="conFgAcc1" presStyleIdx="0" presStyleCnt="4">
        <dgm:presLayoutVars>
          <dgm:bulletEnabled val="1"/>
        </dgm:presLayoutVars>
      </dgm:prSet>
      <dgm:spPr/>
    </dgm:pt>
    <dgm:pt modelId="{AEAFA7C5-3336-4368-9466-9B65096685F0}" type="pres">
      <dgm:prSet presAssocID="{6D31EC61-5777-49F5-A047-985BE4F8F5C8}" presName="spaceBetweenRectangles" presStyleCnt="0"/>
      <dgm:spPr/>
    </dgm:pt>
    <dgm:pt modelId="{9F50568A-BCCB-4B2E-AF07-EC7EBD50E11A}" type="pres">
      <dgm:prSet presAssocID="{D3BF76AC-C462-4671-A7FD-126086D4033E}" presName="parentLin" presStyleCnt="0"/>
      <dgm:spPr/>
    </dgm:pt>
    <dgm:pt modelId="{B0B770EA-4BC5-4724-B756-88B33B8848CF}" type="pres">
      <dgm:prSet presAssocID="{D3BF76AC-C462-4671-A7FD-126086D4033E}" presName="parentLeftMargin" presStyleLbl="node1" presStyleIdx="0" presStyleCnt="4"/>
      <dgm:spPr/>
      <dgm:t>
        <a:bodyPr/>
        <a:lstStyle/>
        <a:p>
          <a:endParaRPr lang="en-US"/>
        </a:p>
      </dgm:t>
    </dgm:pt>
    <dgm:pt modelId="{FD449F7B-E64A-4AA7-8FDF-2F5566355CC4}" type="pres">
      <dgm:prSet presAssocID="{D3BF76AC-C462-4671-A7FD-126086D4033E}" presName="parentText" presStyleLbl="node1" presStyleIdx="1" presStyleCnt="4" custScaleX="142857">
        <dgm:presLayoutVars>
          <dgm:chMax val="0"/>
          <dgm:bulletEnabled val="1"/>
        </dgm:presLayoutVars>
      </dgm:prSet>
      <dgm:spPr/>
      <dgm:t>
        <a:bodyPr/>
        <a:lstStyle/>
        <a:p>
          <a:endParaRPr lang="en-US"/>
        </a:p>
      </dgm:t>
    </dgm:pt>
    <dgm:pt modelId="{737BB11C-A3EB-4946-BC7C-736360A66A6A}" type="pres">
      <dgm:prSet presAssocID="{D3BF76AC-C462-4671-A7FD-126086D4033E}" presName="negativeSpace" presStyleCnt="0"/>
      <dgm:spPr/>
    </dgm:pt>
    <dgm:pt modelId="{19AC6C7A-6C4F-4B2D-BF53-41B0881F77C1}" type="pres">
      <dgm:prSet presAssocID="{D3BF76AC-C462-4671-A7FD-126086D4033E}" presName="childText" presStyleLbl="conFgAcc1" presStyleIdx="1" presStyleCnt="4">
        <dgm:presLayoutVars>
          <dgm:bulletEnabled val="1"/>
        </dgm:presLayoutVars>
      </dgm:prSet>
      <dgm:spPr/>
    </dgm:pt>
    <dgm:pt modelId="{8F6A1FF3-0845-400E-95A4-31EE026CCD24}" type="pres">
      <dgm:prSet presAssocID="{CB1BCFC9-6852-4C81-854E-87B79D795075}" presName="spaceBetweenRectangles" presStyleCnt="0"/>
      <dgm:spPr/>
    </dgm:pt>
    <dgm:pt modelId="{BDE2DFAB-DE0B-49E7-A38B-247D2D580890}" type="pres">
      <dgm:prSet presAssocID="{347BA7E9-66B5-434F-9692-94307EFA308B}" presName="parentLin" presStyleCnt="0"/>
      <dgm:spPr/>
    </dgm:pt>
    <dgm:pt modelId="{B89A76F1-4FFB-41DB-BCFD-7BFCB3972DEB}" type="pres">
      <dgm:prSet presAssocID="{347BA7E9-66B5-434F-9692-94307EFA308B}" presName="parentLeftMargin" presStyleLbl="node1" presStyleIdx="1" presStyleCnt="4"/>
      <dgm:spPr/>
      <dgm:t>
        <a:bodyPr/>
        <a:lstStyle/>
        <a:p>
          <a:endParaRPr lang="en-US"/>
        </a:p>
      </dgm:t>
    </dgm:pt>
    <dgm:pt modelId="{57B1BB23-81EA-4C24-8564-5771EC582D70}" type="pres">
      <dgm:prSet presAssocID="{347BA7E9-66B5-434F-9692-94307EFA308B}" presName="parentText" presStyleLbl="node1" presStyleIdx="2" presStyleCnt="4" custScaleX="142857">
        <dgm:presLayoutVars>
          <dgm:chMax val="0"/>
          <dgm:bulletEnabled val="1"/>
        </dgm:presLayoutVars>
      </dgm:prSet>
      <dgm:spPr/>
      <dgm:t>
        <a:bodyPr/>
        <a:lstStyle/>
        <a:p>
          <a:endParaRPr lang="en-US"/>
        </a:p>
      </dgm:t>
    </dgm:pt>
    <dgm:pt modelId="{799C9FE7-7703-4882-A7FE-F1F586C55E9A}" type="pres">
      <dgm:prSet presAssocID="{347BA7E9-66B5-434F-9692-94307EFA308B}" presName="negativeSpace" presStyleCnt="0"/>
      <dgm:spPr/>
    </dgm:pt>
    <dgm:pt modelId="{977CA2F6-26D0-430A-9631-FFE73E537A1E}" type="pres">
      <dgm:prSet presAssocID="{347BA7E9-66B5-434F-9692-94307EFA308B}" presName="childText" presStyleLbl="conFgAcc1" presStyleIdx="2" presStyleCnt="4">
        <dgm:presLayoutVars>
          <dgm:bulletEnabled val="1"/>
        </dgm:presLayoutVars>
      </dgm:prSet>
      <dgm:spPr/>
    </dgm:pt>
    <dgm:pt modelId="{197681E3-F6A1-45B0-BDAD-AEDC2B839C86}" type="pres">
      <dgm:prSet presAssocID="{BA13CDC6-599B-47EE-B2F4-66CAE19BBC88}" presName="spaceBetweenRectangles" presStyleCnt="0"/>
      <dgm:spPr/>
    </dgm:pt>
    <dgm:pt modelId="{8C652772-2BE2-4CCC-996A-DD08659DFADA}" type="pres">
      <dgm:prSet presAssocID="{808DCDA8-94F3-4BF2-AD19-C076B10BE74C}" presName="parentLin" presStyleCnt="0"/>
      <dgm:spPr/>
    </dgm:pt>
    <dgm:pt modelId="{D0BA0A3D-EE3A-4B6F-A006-58DB5FD819A2}" type="pres">
      <dgm:prSet presAssocID="{808DCDA8-94F3-4BF2-AD19-C076B10BE74C}" presName="parentLeftMargin" presStyleLbl="node1" presStyleIdx="2" presStyleCnt="4"/>
      <dgm:spPr/>
      <dgm:t>
        <a:bodyPr/>
        <a:lstStyle/>
        <a:p>
          <a:endParaRPr lang="en-US"/>
        </a:p>
      </dgm:t>
    </dgm:pt>
    <dgm:pt modelId="{472F15F2-A1EE-46B2-B907-1CCA46B397CE}" type="pres">
      <dgm:prSet presAssocID="{808DCDA8-94F3-4BF2-AD19-C076B10BE74C}" presName="parentText" presStyleLbl="node1" presStyleIdx="3" presStyleCnt="4" custScaleX="142857">
        <dgm:presLayoutVars>
          <dgm:chMax val="0"/>
          <dgm:bulletEnabled val="1"/>
        </dgm:presLayoutVars>
      </dgm:prSet>
      <dgm:spPr/>
      <dgm:t>
        <a:bodyPr/>
        <a:lstStyle/>
        <a:p>
          <a:endParaRPr lang="en-US"/>
        </a:p>
      </dgm:t>
    </dgm:pt>
    <dgm:pt modelId="{55CC614C-14FC-4B30-84BC-29F60D214AAB}" type="pres">
      <dgm:prSet presAssocID="{808DCDA8-94F3-4BF2-AD19-C076B10BE74C}" presName="negativeSpace" presStyleCnt="0"/>
      <dgm:spPr/>
    </dgm:pt>
    <dgm:pt modelId="{324E58A7-BD8B-4617-9811-F63220102113}" type="pres">
      <dgm:prSet presAssocID="{808DCDA8-94F3-4BF2-AD19-C076B10BE74C}" presName="childText" presStyleLbl="conFgAcc1" presStyleIdx="3" presStyleCnt="4">
        <dgm:presLayoutVars>
          <dgm:bulletEnabled val="1"/>
        </dgm:presLayoutVars>
      </dgm:prSet>
      <dgm:spPr/>
    </dgm:pt>
  </dgm:ptLst>
  <dgm:cxnLst>
    <dgm:cxn modelId="{0659992D-2D23-42D6-8619-8A9417708445}" type="presOf" srcId="{808DCDA8-94F3-4BF2-AD19-C076B10BE74C}" destId="{472F15F2-A1EE-46B2-B907-1CCA46B397CE}" srcOrd="1" destOrd="0" presId="urn:microsoft.com/office/officeart/2005/8/layout/list1#2"/>
    <dgm:cxn modelId="{D117B638-7B8B-4FC9-92D7-F857AEF811BE}" srcId="{CFD9C95C-1DDE-4A0E-93C2-0806C7E969B9}" destId="{347BA7E9-66B5-434F-9692-94307EFA308B}" srcOrd="2" destOrd="0" parTransId="{732F203E-629C-48FB-B320-276A7AA62DD1}" sibTransId="{BA13CDC6-599B-47EE-B2F4-66CAE19BBC88}"/>
    <dgm:cxn modelId="{05712494-2910-40D3-A1EB-565027C20B5C}" type="presOf" srcId="{D3BF76AC-C462-4671-A7FD-126086D4033E}" destId="{FD449F7B-E64A-4AA7-8FDF-2F5566355CC4}" srcOrd="1" destOrd="0" presId="urn:microsoft.com/office/officeart/2005/8/layout/list1#2"/>
    <dgm:cxn modelId="{8CCCB09C-9470-4F72-B174-2A280221EC32}" srcId="{CFD9C95C-1DDE-4A0E-93C2-0806C7E969B9}" destId="{808DCDA8-94F3-4BF2-AD19-C076B10BE74C}" srcOrd="3" destOrd="0" parTransId="{F5D3C19C-5573-4C46-B0C1-28BA480FC8BC}" sibTransId="{F7E3E965-4F2F-485C-A82B-4308CFDA9870}"/>
    <dgm:cxn modelId="{D5FE92B5-5387-4B70-93D9-D4D0B061CE7F}" type="presOf" srcId="{347BA7E9-66B5-434F-9692-94307EFA308B}" destId="{B89A76F1-4FFB-41DB-BCFD-7BFCB3972DEB}" srcOrd="0" destOrd="0" presId="urn:microsoft.com/office/officeart/2005/8/layout/list1#2"/>
    <dgm:cxn modelId="{8B271D5C-C30B-4605-9914-8D0F34D50743}" srcId="{CFD9C95C-1DDE-4A0E-93C2-0806C7E969B9}" destId="{C7EDA934-92D3-415C-A97E-DE0523D3FD67}" srcOrd="0" destOrd="0" parTransId="{6325E3D8-5159-48C3-82D9-943EC668BE42}" sibTransId="{6D31EC61-5777-49F5-A047-985BE4F8F5C8}"/>
    <dgm:cxn modelId="{11D14D7F-4182-4500-AE14-393BE8817FE3}" type="presOf" srcId="{C7EDA934-92D3-415C-A97E-DE0523D3FD67}" destId="{703EC4F4-5F35-486E-B791-A9ED68E16132}" srcOrd="1" destOrd="0" presId="urn:microsoft.com/office/officeart/2005/8/layout/list1#2"/>
    <dgm:cxn modelId="{86E1E2DF-C5D3-45BB-A925-854F8FB6A396}" type="presOf" srcId="{D3BF76AC-C462-4671-A7FD-126086D4033E}" destId="{B0B770EA-4BC5-4724-B756-88B33B8848CF}" srcOrd="0" destOrd="0" presId="urn:microsoft.com/office/officeart/2005/8/layout/list1#2"/>
    <dgm:cxn modelId="{51180E33-53C5-4A61-B115-17C4C9551ECD}" type="presOf" srcId="{CFD9C95C-1DDE-4A0E-93C2-0806C7E969B9}" destId="{24A7C5D9-AEF2-4FEA-B209-DFA93A0C9E9B}" srcOrd="0" destOrd="0" presId="urn:microsoft.com/office/officeart/2005/8/layout/list1#2"/>
    <dgm:cxn modelId="{32FF46EF-3E04-4372-9B4A-772833507FA8}" type="presOf" srcId="{347BA7E9-66B5-434F-9692-94307EFA308B}" destId="{57B1BB23-81EA-4C24-8564-5771EC582D70}" srcOrd="1" destOrd="0" presId="urn:microsoft.com/office/officeart/2005/8/layout/list1#2"/>
    <dgm:cxn modelId="{7077C26F-22B5-44D1-8FA5-8121F6921468}" type="presOf" srcId="{C7EDA934-92D3-415C-A97E-DE0523D3FD67}" destId="{CF0BDF8C-6207-424A-BAA7-9BD65D897A81}" srcOrd="0" destOrd="0" presId="urn:microsoft.com/office/officeart/2005/8/layout/list1#2"/>
    <dgm:cxn modelId="{FEF2BEE9-D370-426C-8DCC-19B8C3DEB513}" srcId="{CFD9C95C-1DDE-4A0E-93C2-0806C7E969B9}" destId="{D3BF76AC-C462-4671-A7FD-126086D4033E}" srcOrd="1" destOrd="0" parTransId="{45936C88-76A1-440E-85D8-CB51EA4B33A3}" sibTransId="{CB1BCFC9-6852-4C81-854E-87B79D795075}"/>
    <dgm:cxn modelId="{DA235AEA-4CBD-48CA-859D-5FA159F110ED}" type="presOf" srcId="{808DCDA8-94F3-4BF2-AD19-C076B10BE74C}" destId="{D0BA0A3D-EE3A-4B6F-A006-58DB5FD819A2}" srcOrd="0" destOrd="0" presId="urn:microsoft.com/office/officeart/2005/8/layout/list1#2"/>
    <dgm:cxn modelId="{C4175A8F-BC63-4646-A378-59813BC900E9}" type="presParOf" srcId="{24A7C5D9-AEF2-4FEA-B209-DFA93A0C9E9B}" destId="{B1DDA883-3511-4AC4-98ED-DDEBD075B28F}" srcOrd="0" destOrd="0" presId="urn:microsoft.com/office/officeart/2005/8/layout/list1#2"/>
    <dgm:cxn modelId="{BFCC9B28-117D-4874-9030-1550D9077C48}" type="presParOf" srcId="{B1DDA883-3511-4AC4-98ED-DDEBD075B28F}" destId="{CF0BDF8C-6207-424A-BAA7-9BD65D897A81}" srcOrd="0" destOrd="0" presId="urn:microsoft.com/office/officeart/2005/8/layout/list1#2"/>
    <dgm:cxn modelId="{4FC9FEFC-EFBE-4751-A9C0-20F431891567}" type="presParOf" srcId="{B1DDA883-3511-4AC4-98ED-DDEBD075B28F}" destId="{703EC4F4-5F35-486E-B791-A9ED68E16132}" srcOrd="1" destOrd="0" presId="urn:microsoft.com/office/officeart/2005/8/layout/list1#2"/>
    <dgm:cxn modelId="{86ACF866-8B23-4381-B9A4-8F7DFF15C4DA}" type="presParOf" srcId="{24A7C5D9-AEF2-4FEA-B209-DFA93A0C9E9B}" destId="{29AE66FB-251B-4078-BA4A-50BA26CF24DC}" srcOrd="1" destOrd="0" presId="urn:microsoft.com/office/officeart/2005/8/layout/list1#2"/>
    <dgm:cxn modelId="{98972859-B6F6-4C6E-A211-103C838DDDBC}" type="presParOf" srcId="{24A7C5D9-AEF2-4FEA-B209-DFA93A0C9E9B}" destId="{824A33C5-6727-4CCD-936A-234015267034}" srcOrd="2" destOrd="0" presId="urn:microsoft.com/office/officeart/2005/8/layout/list1#2"/>
    <dgm:cxn modelId="{40E7FF58-7313-4ADC-8D38-9D732F115149}" type="presParOf" srcId="{24A7C5D9-AEF2-4FEA-B209-DFA93A0C9E9B}" destId="{AEAFA7C5-3336-4368-9466-9B65096685F0}" srcOrd="3" destOrd="0" presId="urn:microsoft.com/office/officeart/2005/8/layout/list1#2"/>
    <dgm:cxn modelId="{901B8E68-C47A-4D56-8BA9-5E26326D30BF}" type="presParOf" srcId="{24A7C5D9-AEF2-4FEA-B209-DFA93A0C9E9B}" destId="{9F50568A-BCCB-4B2E-AF07-EC7EBD50E11A}" srcOrd="4" destOrd="0" presId="urn:microsoft.com/office/officeart/2005/8/layout/list1#2"/>
    <dgm:cxn modelId="{29E9CDD1-E8B7-4547-A87F-A8E9F32CDC8D}" type="presParOf" srcId="{9F50568A-BCCB-4B2E-AF07-EC7EBD50E11A}" destId="{B0B770EA-4BC5-4724-B756-88B33B8848CF}" srcOrd="0" destOrd="0" presId="urn:microsoft.com/office/officeart/2005/8/layout/list1#2"/>
    <dgm:cxn modelId="{A6CAB9E9-1A94-47FF-AB3B-CCF3292FF3FD}" type="presParOf" srcId="{9F50568A-BCCB-4B2E-AF07-EC7EBD50E11A}" destId="{FD449F7B-E64A-4AA7-8FDF-2F5566355CC4}" srcOrd="1" destOrd="0" presId="urn:microsoft.com/office/officeart/2005/8/layout/list1#2"/>
    <dgm:cxn modelId="{F20AA8D2-F528-4557-87A9-8BCDF6514963}" type="presParOf" srcId="{24A7C5D9-AEF2-4FEA-B209-DFA93A0C9E9B}" destId="{737BB11C-A3EB-4946-BC7C-736360A66A6A}" srcOrd="5" destOrd="0" presId="urn:microsoft.com/office/officeart/2005/8/layout/list1#2"/>
    <dgm:cxn modelId="{8547300D-3AE4-42C8-8D54-C2C272614939}" type="presParOf" srcId="{24A7C5D9-AEF2-4FEA-B209-DFA93A0C9E9B}" destId="{19AC6C7A-6C4F-4B2D-BF53-41B0881F77C1}" srcOrd="6" destOrd="0" presId="urn:microsoft.com/office/officeart/2005/8/layout/list1#2"/>
    <dgm:cxn modelId="{FAE05CC4-9761-4D8C-82A8-D11658118194}" type="presParOf" srcId="{24A7C5D9-AEF2-4FEA-B209-DFA93A0C9E9B}" destId="{8F6A1FF3-0845-400E-95A4-31EE026CCD24}" srcOrd="7" destOrd="0" presId="urn:microsoft.com/office/officeart/2005/8/layout/list1#2"/>
    <dgm:cxn modelId="{9CB1BCE6-DBB9-4279-85FB-A7B8187B247B}" type="presParOf" srcId="{24A7C5D9-AEF2-4FEA-B209-DFA93A0C9E9B}" destId="{BDE2DFAB-DE0B-49E7-A38B-247D2D580890}" srcOrd="8" destOrd="0" presId="urn:microsoft.com/office/officeart/2005/8/layout/list1#2"/>
    <dgm:cxn modelId="{713AAD9B-56D2-4A27-8373-7B2694335B35}" type="presParOf" srcId="{BDE2DFAB-DE0B-49E7-A38B-247D2D580890}" destId="{B89A76F1-4FFB-41DB-BCFD-7BFCB3972DEB}" srcOrd="0" destOrd="0" presId="urn:microsoft.com/office/officeart/2005/8/layout/list1#2"/>
    <dgm:cxn modelId="{A3B8C12E-7FB3-4033-91F0-1B0E22760B8D}" type="presParOf" srcId="{BDE2DFAB-DE0B-49E7-A38B-247D2D580890}" destId="{57B1BB23-81EA-4C24-8564-5771EC582D70}" srcOrd="1" destOrd="0" presId="urn:microsoft.com/office/officeart/2005/8/layout/list1#2"/>
    <dgm:cxn modelId="{C55180A4-C5AE-47EA-A47D-423CBA264DC3}" type="presParOf" srcId="{24A7C5D9-AEF2-4FEA-B209-DFA93A0C9E9B}" destId="{799C9FE7-7703-4882-A7FE-F1F586C55E9A}" srcOrd="9" destOrd="0" presId="urn:microsoft.com/office/officeart/2005/8/layout/list1#2"/>
    <dgm:cxn modelId="{8F4D16E4-CF1A-4A08-89CD-2A3C72CF12FE}" type="presParOf" srcId="{24A7C5D9-AEF2-4FEA-B209-DFA93A0C9E9B}" destId="{977CA2F6-26D0-430A-9631-FFE73E537A1E}" srcOrd="10" destOrd="0" presId="urn:microsoft.com/office/officeart/2005/8/layout/list1#2"/>
    <dgm:cxn modelId="{DBC9B0D2-64A9-487B-955A-370F83D96712}" type="presParOf" srcId="{24A7C5D9-AEF2-4FEA-B209-DFA93A0C9E9B}" destId="{197681E3-F6A1-45B0-BDAD-AEDC2B839C86}" srcOrd="11" destOrd="0" presId="urn:microsoft.com/office/officeart/2005/8/layout/list1#2"/>
    <dgm:cxn modelId="{2B38D366-2357-450A-ACD7-CCEE835C1CCC}" type="presParOf" srcId="{24A7C5D9-AEF2-4FEA-B209-DFA93A0C9E9B}" destId="{8C652772-2BE2-4CCC-996A-DD08659DFADA}" srcOrd="12" destOrd="0" presId="urn:microsoft.com/office/officeart/2005/8/layout/list1#2"/>
    <dgm:cxn modelId="{784557C6-E5E5-465B-985F-55DADAEC5481}" type="presParOf" srcId="{8C652772-2BE2-4CCC-996A-DD08659DFADA}" destId="{D0BA0A3D-EE3A-4B6F-A006-58DB5FD819A2}" srcOrd="0" destOrd="0" presId="urn:microsoft.com/office/officeart/2005/8/layout/list1#2"/>
    <dgm:cxn modelId="{480F52AA-22BA-46D8-A6F4-3EEA9E3E2D3A}" type="presParOf" srcId="{8C652772-2BE2-4CCC-996A-DD08659DFADA}" destId="{472F15F2-A1EE-46B2-B907-1CCA46B397CE}" srcOrd="1" destOrd="0" presId="urn:microsoft.com/office/officeart/2005/8/layout/list1#2"/>
    <dgm:cxn modelId="{017CF813-D532-4F25-8750-67C0D6A86831}" type="presParOf" srcId="{24A7C5D9-AEF2-4FEA-B209-DFA93A0C9E9B}" destId="{55CC614C-14FC-4B30-84BC-29F60D214AAB}" srcOrd="13" destOrd="0" presId="urn:microsoft.com/office/officeart/2005/8/layout/list1#2"/>
    <dgm:cxn modelId="{C8C764CD-F4CC-4B1B-B6F2-B020B13A206D}" type="presParOf" srcId="{24A7C5D9-AEF2-4FEA-B209-DFA93A0C9E9B}" destId="{324E58A7-BD8B-4617-9811-F63220102113}" srcOrd="14" destOrd="0" presId="urn:microsoft.com/office/officeart/2005/8/layout/list1#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17A86-5E9C-4248-85BE-765E725E6A76}">
      <dsp:nvSpPr>
        <dsp:cNvPr id="0" name=""/>
        <dsp:cNvSpPr/>
      </dsp:nvSpPr>
      <dsp:spPr bwMode="white">
        <a:xfrm>
          <a:off x="0" y="380095"/>
          <a:ext cx="8915400" cy="1318590"/>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err="1" smtClean="0">
              <a:solidFill>
                <a:schemeClr val="tx1"/>
              </a:solidFill>
            </a:rPr>
            <a:t>Nghị</a:t>
          </a:r>
          <a:r>
            <a:rPr lang="en-US" sz="2300" kern="1200" dirty="0" smtClean="0">
              <a:solidFill>
                <a:schemeClr val="tx1"/>
              </a:solidFill>
            </a:rPr>
            <a:t> </a:t>
          </a:r>
          <a:r>
            <a:rPr lang="en-US" sz="2300" kern="1200" dirty="0" err="1" smtClean="0">
              <a:solidFill>
                <a:schemeClr val="tx1"/>
              </a:solidFill>
            </a:rPr>
            <a:t>định</a:t>
          </a:r>
          <a:r>
            <a:rPr lang="en-US" sz="2300" kern="1200" dirty="0" smtClean="0">
              <a:solidFill>
                <a:schemeClr val="tx1"/>
              </a:solidFill>
            </a:rPr>
            <a:t> </a:t>
          </a:r>
          <a:r>
            <a:rPr lang="en-US" sz="2300" kern="1200" dirty="0" err="1" smtClean="0">
              <a:solidFill>
                <a:schemeClr val="tx1"/>
              </a:solidFill>
            </a:rPr>
            <a:t>số</a:t>
          </a:r>
          <a:r>
            <a:rPr lang="en-US" sz="2300" kern="1200" dirty="0" smtClean="0">
              <a:solidFill>
                <a:schemeClr val="tx1"/>
              </a:solidFill>
            </a:rPr>
            <a:t> 59/2023/NĐ-CP </a:t>
          </a:r>
          <a:r>
            <a:rPr lang="en-US" sz="2300" kern="1200" dirty="0" err="1" smtClean="0">
              <a:solidFill>
                <a:schemeClr val="tx1"/>
              </a:solidFill>
            </a:rPr>
            <a:t>ngày</a:t>
          </a:r>
          <a:r>
            <a:rPr lang="en-US" sz="2300" kern="1200" dirty="0" smtClean="0">
              <a:solidFill>
                <a:schemeClr val="tx1"/>
              </a:solidFill>
            </a:rPr>
            <a:t> 14/8/2023 </a:t>
          </a:r>
          <a:r>
            <a:rPr lang="en-US" sz="2300" kern="1200" dirty="0" err="1" smtClean="0">
              <a:solidFill>
                <a:schemeClr val="tx1"/>
              </a:solidFill>
            </a:rPr>
            <a:t>của</a:t>
          </a:r>
          <a:r>
            <a:rPr lang="en-US" sz="2300" kern="1200" dirty="0" smtClean="0">
              <a:solidFill>
                <a:schemeClr val="tx1"/>
              </a:solidFill>
            </a:rPr>
            <a:t> </a:t>
          </a:r>
          <a:r>
            <a:rPr lang="en-US" sz="2300" kern="1200" dirty="0" err="1" smtClean="0">
              <a:solidFill>
                <a:schemeClr val="tx1"/>
              </a:solidFill>
            </a:rPr>
            <a:t>Chính</a:t>
          </a:r>
          <a:r>
            <a:rPr lang="en-US" sz="2300" kern="1200" dirty="0" smtClean="0">
              <a:solidFill>
                <a:schemeClr val="tx1"/>
              </a:solidFill>
            </a:rPr>
            <a:t> </a:t>
          </a:r>
          <a:r>
            <a:rPr lang="en-US" sz="2300" kern="1200" dirty="0" err="1" smtClean="0">
              <a:solidFill>
                <a:schemeClr val="tx1"/>
              </a:solidFill>
            </a:rPr>
            <a:t>phủ</a:t>
          </a:r>
          <a:r>
            <a:rPr lang="en-US" sz="2300" kern="1200" dirty="0" smtClean="0">
              <a:solidFill>
                <a:schemeClr val="tx1"/>
              </a:solidFill>
            </a:rPr>
            <a:t> </a:t>
          </a:r>
          <a:r>
            <a:rPr lang="en-US" sz="2300" kern="1200" dirty="0" err="1" smtClean="0">
              <a:solidFill>
                <a:schemeClr val="tx1"/>
              </a:solidFill>
            </a:rPr>
            <a:t>quy</a:t>
          </a:r>
          <a:r>
            <a:rPr lang="en-US" sz="2300" kern="1200" dirty="0" smtClean="0">
              <a:solidFill>
                <a:schemeClr val="tx1"/>
              </a:solidFill>
            </a:rPr>
            <a:t> </a:t>
          </a:r>
          <a:r>
            <a:rPr lang="en-US" sz="2300" kern="1200" dirty="0" err="1" smtClean="0">
              <a:solidFill>
                <a:schemeClr val="tx1"/>
              </a:solidFill>
            </a:rPr>
            <a:t>định</a:t>
          </a:r>
          <a:r>
            <a:rPr lang="en-US" sz="2300" kern="1200" dirty="0" smtClean="0">
              <a:solidFill>
                <a:schemeClr val="tx1"/>
              </a:solidFill>
            </a:rPr>
            <a:t> chi </a:t>
          </a:r>
          <a:r>
            <a:rPr lang="en-US" sz="2300" kern="1200" dirty="0" err="1" smtClean="0">
              <a:solidFill>
                <a:schemeClr val="tx1"/>
              </a:solidFill>
            </a:rPr>
            <a:t>tiết</a:t>
          </a:r>
          <a:r>
            <a:rPr lang="en-US" sz="2300" kern="1200" dirty="0" smtClean="0">
              <a:solidFill>
                <a:schemeClr val="tx1"/>
              </a:solidFill>
            </a:rPr>
            <a:t> </a:t>
          </a:r>
          <a:r>
            <a:rPr lang="en-US" sz="2300" kern="1200" dirty="0" err="1" smtClean="0">
              <a:solidFill>
                <a:schemeClr val="tx1"/>
              </a:solidFill>
            </a:rPr>
            <a:t>một</a:t>
          </a:r>
          <a:r>
            <a:rPr lang="en-US" sz="2300" kern="1200" dirty="0" smtClean="0">
              <a:solidFill>
                <a:schemeClr val="tx1"/>
              </a:solidFill>
            </a:rPr>
            <a:t> </a:t>
          </a:r>
          <a:r>
            <a:rPr lang="en-US" sz="2300" kern="1200" dirty="0" err="1" smtClean="0">
              <a:solidFill>
                <a:schemeClr val="tx1"/>
              </a:solidFill>
            </a:rPr>
            <a:t>số</a:t>
          </a:r>
          <a:r>
            <a:rPr lang="en-US" sz="2300" kern="1200" dirty="0" smtClean="0">
              <a:solidFill>
                <a:schemeClr val="tx1"/>
              </a:solidFill>
            </a:rPr>
            <a:t> </a:t>
          </a:r>
          <a:r>
            <a:rPr lang="en-US" sz="2300" kern="1200" dirty="0" err="1" smtClean="0">
              <a:solidFill>
                <a:schemeClr val="tx1"/>
              </a:solidFill>
            </a:rPr>
            <a:t>điều</a:t>
          </a:r>
          <a:r>
            <a:rPr lang="en-US" sz="2300" kern="1200" dirty="0" smtClean="0">
              <a:solidFill>
                <a:schemeClr val="tx1"/>
              </a:solidFill>
            </a:rPr>
            <a:t> </a:t>
          </a:r>
          <a:r>
            <a:rPr lang="en-US" sz="2300" kern="1200" dirty="0" err="1" smtClean="0">
              <a:solidFill>
                <a:schemeClr val="tx1"/>
              </a:solidFill>
            </a:rPr>
            <a:t>của</a:t>
          </a:r>
          <a:r>
            <a:rPr lang="en-US" sz="2300" kern="1200" dirty="0" smtClean="0">
              <a:solidFill>
                <a:schemeClr val="tx1"/>
              </a:solidFill>
            </a:rPr>
            <a:t> </a:t>
          </a:r>
          <a:r>
            <a:rPr lang="en-US" sz="2300" kern="1200" dirty="0" err="1" smtClean="0">
              <a:solidFill>
                <a:schemeClr val="tx1"/>
              </a:solidFill>
            </a:rPr>
            <a:t>Luật</a:t>
          </a:r>
          <a:r>
            <a:rPr lang="en-US" sz="2300" kern="1200" dirty="0" smtClean="0">
              <a:solidFill>
                <a:schemeClr val="tx1"/>
              </a:solidFill>
            </a:rPr>
            <a:t> </a:t>
          </a:r>
          <a:r>
            <a:rPr lang="en-US" sz="2300" kern="1200" dirty="0" err="1" smtClean="0">
              <a:solidFill>
                <a:schemeClr val="tx1"/>
              </a:solidFill>
            </a:rPr>
            <a:t>Thực</a:t>
          </a:r>
          <a:r>
            <a:rPr lang="en-US" sz="2300" kern="1200" dirty="0" smtClean="0">
              <a:solidFill>
                <a:schemeClr val="tx1"/>
              </a:solidFill>
            </a:rPr>
            <a:t> </a:t>
          </a:r>
          <a:r>
            <a:rPr lang="en-US" sz="2300" kern="1200" dirty="0" err="1" smtClean="0">
              <a:solidFill>
                <a:schemeClr val="tx1"/>
              </a:solidFill>
            </a:rPr>
            <a:t>hiện</a:t>
          </a:r>
          <a:r>
            <a:rPr lang="en-US" sz="2300" kern="1200" dirty="0" smtClean="0">
              <a:solidFill>
                <a:schemeClr val="tx1"/>
              </a:solidFill>
            </a:rPr>
            <a:t> </a:t>
          </a:r>
          <a:r>
            <a:rPr lang="en-US" sz="2300" kern="1200" dirty="0" err="1" smtClean="0">
              <a:solidFill>
                <a:schemeClr val="tx1"/>
              </a:solidFill>
            </a:rPr>
            <a:t>dân</a:t>
          </a:r>
          <a:r>
            <a:rPr lang="en-US" sz="2300" kern="1200" dirty="0" smtClean="0">
              <a:solidFill>
                <a:schemeClr val="tx1"/>
              </a:solidFill>
            </a:rPr>
            <a:t> </a:t>
          </a:r>
          <a:r>
            <a:rPr lang="en-US" sz="2300" kern="1200" dirty="0" err="1" smtClean="0">
              <a:solidFill>
                <a:schemeClr val="tx1"/>
              </a:solidFill>
            </a:rPr>
            <a:t>chủ</a:t>
          </a:r>
          <a:r>
            <a:rPr lang="en-US" sz="2300" kern="1200" dirty="0" smtClean="0">
              <a:solidFill>
                <a:schemeClr val="tx1"/>
              </a:solidFill>
            </a:rPr>
            <a:t> ở </a:t>
          </a:r>
          <a:r>
            <a:rPr lang="en-US" sz="2300" kern="1200" dirty="0" err="1" smtClean="0">
              <a:solidFill>
                <a:schemeClr val="tx1"/>
              </a:solidFill>
            </a:rPr>
            <a:t>cơ</a:t>
          </a:r>
          <a:r>
            <a:rPr lang="en-US" sz="2300" kern="1200" dirty="0" smtClean="0">
              <a:solidFill>
                <a:schemeClr val="tx1"/>
              </a:solidFill>
            </a:rPr>
            <a:t> </a:t>
          </a:r>
          <a:r>
            <a:rPr lang="en-US" sz="2300" kern="1200" dirty="0" err="1" smtClean="0">
              <a:solidFill>
                <a:schemeClr val="tx1"/>
              </a:solidFill>
            </a:rPr>
            <a:t>sở</a:t>
          </a:r>
          <a:r>
            <a:rPr lang="en-US" sz="2300" kern="1200" dirty="0" smtClean="0">
              <a:solidFill>
                <a:schemeClr val="tx1"/>
              </a:solidFill>
            </a:rPr>
            <a:t>, </a:t>
          </a:r>
          <a:r>
            <a:rPr lang="en-US" sz="2300" kern="1200" dirty="0" err="1" smtClean="0">
              <a:solidFill>
                <a:schemeClr val="tx1"/>
              </a:solidFill>
            </a:rPr>
            <a:t>có</a:t>
          </a:r>
          <a:r>
            <a:rPr lang="en-US" sz="2300" kern="1200" dirty="0" smtClean="0">
              <a:solidFill>
                <a:schemeClr val="tx1"/>
              </a:solidFill>
            </a:rPr>
            <a:t> </a:t>
          </a:r>
          <a:r>
            <a:rPr lang="en-US" sz="2300" kern="1200" dirty="0" err="1" smtClean="0">
              <a:solidFill>
                <a:schemeClr val="tx1"/>
              </a:solidFill>
            </a:rPr>
            <a:t>hiệu</a:t>
          </a:r>
          <a:r>
            <a:rPr lang="en-US" sz="2300" kern="1200" dirty="0" smtClean="0">
              <a:solidFill>
                <a:schemeClr val="tx1"/>
              </a:solidFill>
            </a:rPr>
            <a:t> </a:t>
          </a:r>
          <a:r>
            <a:rPr lang="en-US" sz="2300" kern="1200" dirty="0" err="1" smtClean="0">
              <a:solidFill>
                <a:schemeClr val="tx1"/>
              </a:solidFill>
            </a:rPr>
            <a:t>lực</a:t>
          </a:r>
          <a:r>
            <a:rPr lang="en-US" sz="2300" kern="1200" dirty="0" smtClean="0">
              <a:solidFill>
                <a:schemeClr val="tx1"/>
              </a:solidFill>
            </a:rPr>
            <a:t> </a:t>
          </a:r>
          <a:r>
            <a:rPr lang="en-US" sz="2300" kern="1200" dirty="0" err="1" smtClean="0">
              <a:solidFill>
                <a:schemeClr val="tx1"/>
              </a:solidFill>
            </a:rPr>
            <a:t>thi</a:t>
          </a:r>
          <a:r>
            <a:rPr lang="en-US" sz="2300" kern="1200" dirty="0" smtClean="0">
              <a:solidFill>
                <a:schemeClr val="tx1"/>
              </a:solidFill>
            </a:rPr>
            <a:t> </a:t>
          </a:r>
          <a:r>
            <a:rPr lang="en-US" sz="2300" kern="1200" dirty="0" err="1" smtClean="0">
              <a:solidFill>
                <a:schemeClr val="tx1"/>
              </a:solidFill>
            </a:rPr>
            <a:t>hành</a:t>
          </a:r>
          <a:r>
            <a:rPr lang="en-US" sz="2300" kern="1200" dirty="0" smtClean="0">
              <a:solidFill>
                <a:schemeClr val="tx1"/>
              </a:solidFill>
            </a:rPr>
            <a:t> </a:t>
          </a:r>
          <a:r>
            <a:rPr lang="en-US" sz="2300" kern="1200" dirty="0" err="1" smtClean="0">
              <a:solidFill>
                <a:schemeClr val="tx1"/>
              </a:solidFill>
            </a:rPr>
            <a:t>từ</a:t>
          </a:r>
          <a:r>
            <a:rPr lang="en-US" sz="2300" kern="1200" dirty="0" smtClean="0">
              <a:solidFill>
                <a:schemeClr val="tx1"/>
              </a:solidFill>
            </a:rPr>
            <a:t> </a:t>
          </a:r>
          <a:r>
            <a:rPr lang="en-US" sz="2300" kern="1200" dirty="0" err="1" smtClean="0">
              <a:solidFill>
                <a:schemeClr val="tx1"/>
              </a:solidFill>
            </a:rPr>
            <a:t>ngày</a:t>
          </a:r>
          <a:r>
            <a:rPr lang="en-US" sz="2300" kern="1200" dirty="0" smtClean="0">
              <a:solidFill>
                <a:schemeClr val="tx1"/>
              </a:solidFill>
            </a:rPr>
            <a:t> 15/8/2023.</a:t>
          </a:r>
          <a:endParaRPr lang="en-US" sz="2300" kern="1200" dirty="0">
            <a:solidFill>
              <a:schemeClr val="tx1"/>
            </a:solidFill>
          </a:endParaRPr>
        </a:p>
      </dsp:txBody>
      <dsp:txXfrm>
        <a:off x="64368" y="444463"/>
        <a:ext cx="8786664" cy="1189854"/>
      </dsp:txXfrm>
    </dsp:sp>
    <dsp:sp modelId="{0B891EB0-9059-4A71-9C9A-21BA1860390B}">
      <dsp:nvSpPr>
        <dsp:cNvPr id="0" name=""/>
        <dsp:cNvSpPr/>
      </dsp:nvSpPr>
      <dsp:spPr bwMode="white">
        <a:xfrm>
          <a:off x="0" y="1698685"/>
          <a:ext cx="8915400" cy="380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064" tIns="29210" rIns="163576" bIns="29210" numCol="1" spcCol="1270" anchor="t" anchorCtr="0">
          <a:noAutofit/>
        </a:bodyPr>
        <a:lstStyle/>
        <a:p>
          <a:pPr marL="171450" lvl="1" indent="-171450" algn="l" defTabSz="800100">
            <a:lnSpc>
              <a:spcPct val="90000"/>
            </a:lnSpc>
            <a:spcBef>
              <a:spcPct val="0"/>
            </a:spcBef>
            <a:spcAft>
              <a:spcPct val="20000"/>
            </a:spcAft>
            <a:buChar char="••"/>
          </a:pPr>
          <a:endParaRPr lang="en-US" sz="1800" kern="1200" dirty="0">
            <a:solidFill>
              <a:schemeClr val="tx1"/>
            </a:solidFill>
          </a:endParaRPr>
        </a:p>
      </dsp:txBody>
      <dsp:txXfrm>
        <a:off x="0" y="1698685"/>
        <a:ext cx="8915400" cy="380880"/>
      </dsp:txXfrm>
    </dsp:sp>
    <dsp:sp modelId="{402D8C87-50DD-4B99-A553-E832A025D880}">
      <dsp:nvSpPr>
        <dsp:cNvPr id="0" name=""/>
        <dsp:cNvSpPr/>
      </dsp:nvSpPr>
      <dsp:spPr bwMode="white">
        <a:xfrm>
          <a:off x="0" y="2079565"/>
          <a:ext cx="8915400" cy="1318590"/>
        </a:xfrm>
        <a:prstGeom prst="roundRect">
          <a:avLst/>
        </a:prstGeom>
        <a:solidFill>
          <a:schemeClr val="accent5">
            <a:hueOff val="4808133"/>
            <a:satOff val="-9764"/>
            <a:lumOff val="627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err="1" smtClean="0">
              <a:solidFill>
                <a:schemeClr val="tx1"/>
              </a:solidFill>
            </a:rPr>
            <a:t>Nghị</a:t>
          </a:r>
          <a:r>
            <a:rPr lang="en-US" sz="2300" kern="1200" dirty="0" smtClean="0">
              <a:solidFill>
                <a:schemeClr val="tx1"/>
              </a:solidFill>
            </a:rPr>
            <a:t> </a:t>
          </a:r>
          <a:r>
            <a:rPr lang="en-US" sz="2300" kern="1200" dirty="0" err="1" smtClean="0">
              <a:solidFill>
                <a:schemeClr val="tx1"/>
              </a:solidFill>
            </a:rPr>
            <a:t>định</a:t>
          </a:r>
          <a:r>
            <a:rPr lang="en-US" sz="2300" kern="1200" dirty="0" smtClean="0">
              <a:solidFill>
                <a:schemeClr val="tx1"/>
              </a:solidFill>
            </a:rPr>
            <a:t> </a:t>
          </a:r>
          <a:r>
            <a:rPr lang="en-US" sz="2300" kern="1200" dirty="0" err="1" smtClean="0">
              <a:solidFill>
                <a:schemeClr val="tx1"/>
              </a:solidFill>
            </a:rPr>
            <a:t>số</a:t>
          </a:r>
          <a:r>
            <a:rPr lang="en-US" sz="2300" kern="1200" dirty="0" smtClean="0">
              <a:solidFill>
                <a:schemeClr val="tx1"/>
              </a:solidFill>
            </a:rPr>
            <a:t> 61/2023/NĐ-CP </a:t>
          </a:r>
          <a:r>
            <a:rPr lang="en-US" sz="2300" kern="1200" dirty="0" err="1" smtClean="0">
              <a:solidFill>
                <a:schemeClr val="tx1"/>
              </a:solidFill>
            </a:rPr>
            <a:t>ngày</a:t>
          </a:r>
          <a:r>
            <a:rPr lang="en-US" sz="2300" kern="1200" dirty="0" smtClean="0">
              <a:solidFill>
                <a:schemeClr val="tx1"/>
              </a:solidFill>
            </a:rPr>
            <a:t> 16/8/2023 </a:t>
          </a:r>
          <a:r>
            <a:rPr lang="en-US" sz="2300" kern="1200" dirty="0" err="1" smtClean="0">
              <a:solidFill>
                <a:schemeClr val="tx1"/>
              </a:solidFill>
            </a:rPr>
            <a:t>của</a:t>
          </a:r>
          <a:r>
            <a:rPr lang="en-US" sz="2300" kern="1200" dirty="0" smtClean="0">
              <a:solidFill>
                <a:schemeClr val="tx1"/>
              </a:solidFill>
            </a:rPr>
            <a:t> </a:t>
          </a:r>
          <a:r>
            <a:rPr lang="en-US" sz="2300" kern="1200" dirty="0" err="1" smtClean="0">
              <a:solidFill>
                <a:schemeClr val="tx1"/>
              </a:solidFill>
            </a:rPr>
            <a:t>Chính</a:t>
          </a:r>
          <a:r>
            <a:rPr lang="en-US" sz="2300" kern="1200" dirty="0" smtClean="0">
              <a:solidFill>
                <a:schemeClr val="tx1"/>
              </a:solidFill>
            </a:rPr>
            <a:t> </a:t>
          </a:r>
          <a:r>
            <a:rPr lang="en-US" sz="2300" kern="1200" dirty="0" err="1" smtClean="0">
              <a:solidFill>
                <a:schemeClr val="tx1"/>
              </a:solidFill>
            </a:rPr>
            <a:t>phủ</a:t>
          </a:r>
          <a:r>
            <a:rPr lang="en-US" sz="2300" kern="1200" dirty="0" smtClean="0">
              <a:solidFill>
                <a:schemeClr val="tx1"/>
              </a:solidFill>
            </a:rPr>
            <a:t> </a:t>
          </a:r>
          <a:r>
            <a:rPr lang="en-US" sz="2300" kern="1200" dirty="0" err="1" smtClean="0">
              <a:solidFill>
                <a:schemeClr val="tx1"/>
              </a:solidFill>
            </a:rPr>
            <a:t>về</a:t>
          </a:r>
          <a:r>
            <a:rPr lang="en-US" sz="2300" kern="1200" dirty="0" smtClean="0">
              <a:solidFill>
                <a:schemeClr val="tx1"/>
              </a:solidFill>
            </a:rPr>
            <a:t> </a:t>
          </a:r>
          <a:r>
            <a:rPr lang="en-US" sz="2300" kern="1200" dirty="0" err="1" smtClean="0">
              <a:solidFill>
                <a:schemeClr val="tx1"/>
              </a:solidFill>
            </a:rPr>
            <a:t>xây</a:t>
          </a:r>
          <a:r>
            <a:rPr lang="en-US" sz="2300" kern="1200" dirty="0" smtClean="0">
              <a:solidFill>
                <a:schemeClr val="tx1"/>
              </a:solidFill>
            </a:rPr>
            <a:t> </a:t>
          </a:r>
          <a:r>
            <a:rPr lang="en-US" sz="2300" kern="1200" dirty="0" err="1" smtClean="0">
              <a:solidFill>
                <a:schemeClr val="tx1"/>
              </a:solidFill>
            </a:rPr>
            <a:t>dựng</a:t>
          </a:r>
          <a:r>
            <a:rPr lang="en-US" sz="2300" kern="1200" dirty="0" smtClean="0">
              <a:solidFill>
                <a:schemeClr val="tx1"/>
              </a:solidFill>
            </a:rPr>
            <a:t> </a:t>
          </a:r>
          <a:r>
            <a:rPr lang="en-US" sz="2300" kern="1200" dirty="0" err="1" smtClean="0">
              <a:solidFill>
                <a:schemeClr val="tx1"/>
              </a:solidFill>
            </a:rPr>
            <a:t>và</a:t>
          </a:r>
          <a:r>
            <a:rPr lang="en-US" sz="2300" kern="1200" dirty="0" smtClean="0">
              <a:solidFill>
                <a:schemeClr val="tx1"/>
              </a:solidFill>
            </a:rPr>
            <a:t> </a:t>
          </a:r>
          <a:r>
            <a:rPr lang="en-US" sz="2300" kern="1200" dirty="0" err="1" smtClean="0">
              <a:solidFill>
                <a:schemeClr val="tx1"/>
              </a:solidFill>
            </a:rPr>
            <a:t>thực</a:t>
          </a:r>
          <a:r>
            <a:rPr lang="en-US" sz="2300" kern="1200" dirty="0" smtClean="0">
              <a:solidFill>
                <a:schemeClr val="tx1"/>
              </a:solidFill>
            </a:rPr>
            <a:t> </a:t>
          </a:r>
          <a:r>
            <a:rPr lang="en-US" sz="2300" kern="1200" dirty="0" err="1" smtClean="0">
              <a:solidFill>
                <a:schemeClr val="tx1"/>
              </a:solidFill>
            </a:rPr>
            <a:t>hiện</a:t>
          </a:r>
          <a:r>
            <a:rPr lang="en-US" sz="2300" kern="1200" dirty="0" smtClean="0">
              <a:solidFill>
                <a:schemeClr val="tx1"/>
              </a:solidFill>
            </a:rPr>
            <a:t> </a:t>
          </a:r>
          <a:r>
            <a:rPr lang="en-US" sz="2300" kern="1200" dirty="0" err="1" smtClean="0">
              <a:solidFill>
                <a:schemeClr val="tx1"/>
              </a:solidFill>
            </a:rPr>
            <a:t>hương</a:t>
          </a:r>
          <a:r>
            <a:rPr lang="en-US" sz="2300" kern="1200" dirty="0" smtClean="0">
              <a:solidFill>
                <a:schemeClr val="tx1"/>
              </a:solidFill>
            </a:rPr>
            <a:t> </a:t>
          </a:r>
          <a:r>
            <a:rPr lang="en-US" sz="2300" kern="1200" dirty="0" err="1" smtClean="0">
              <a:solidFill>
                <a:schemeClr val="tx1"/>
              </a:solidFill>
            </a:rPr>
            <a:t>ước</a:t>
          </a:r>
          <a:r>
            <a:rPr lang="en-US" sz="2300" kern="1200" dirty="0" smtClean="0">
              <a:solidFill>
                <a:schemeClr val="tx1"/>
              </a:solidFill>
            </a:rPr>
            <a:t>, </a:t>
          </a:r>
          <a:r>
            <a:rPr lang="en-US" sz="2300" kern="1200" dirty="0" err="1" smtClean="0">
              <a:solidFill>
                <a:schemeClr val="tx1"/>
              </a:solidFill>
            </a:rPr>
            <a:t>quy</a:t>
          </a:r>
          <a:r>
            <a:rPr lang="en-US" sz="2300" kern="1200" dirty="0" smtClean="0">
              <a:solidFill>
                <a:schemeClr val="tx1"/>
              </a:solidFill>
            </a:rPr>
            <a:t> </a:t>
          </a:r>
          <a:r>
            <a:rPr lang="en-US" sz="2300" kern="1200" dirty="0" err="1" smtClean="0">
              <a:solidFill>
                <a:schemeClr val="tx1"/>
              </a:solidFill>
            </a:rPr>
            <a:t>ước</a:t>
          </a:r>
          <a:r>
            <a:rPr lang="en-US" sz="2300" kern="1200" dirty="0" smtClean="0">
              <a:solidFill>
                <a:schemeClr val="tx1"/>
              </a:solidFill>
            </a:rPr>
            <a:t> </a:t>
          </a:r>
          <a:r>
            <a:rPr lang="en-US" sz="2300" kern="1200" dirty="0" err="1" smtClean="0">
              <a:solidFill>
                <a:schemeClr val="tx1"/>
              </a:solidFill>
            </a:rPr>
            <a:t>của</a:t>
          </a:r>
          <a:r>
            <a:rPr lang="en-US" sz="2300" kern="1200" dirty="0" smtClean="0">
              <a:solidFill>
                <a:schemeClr val="tx1"/>
              </a:solidFill>
            </a:rPr>
            <a:t> </a:t>
          </a:r>
          <a:r>
            <a:rPr lang="en-US" sz="2300" kern="1200" dirty="0" err="1" smtClean="0">
              <a:solidFill>
                <a:schemeClr val="tx1"/>
              </a:solidFill>
            </a:rPr>
            <a:t>cộng</a:t>
          </a:r>
          <a:r>
            <a:rPr lang="en-US" sz="2300" kern="1200" dirty="0" smtClean="0">
              <a:solidFill>
                <a:schemeClr val="tx1"/>
              </a:solidFill>
            </a:rPr>
            <a:t> </a:t>
          </a:r>
          <a:r>
            <a:rPr lang="en-US" sz="2300" kern="1200" dirty="0" err="1" smtClean="0">
              <a:solidFill>
                <a:schemeClr val="tx1"/>
              </a:solidFill>
            </a:rPr>
            <a:t>đồng</a:t>
          </a:r>
          <a:r>
            <a:rPr lang="en-US" sz="2300" kern="1200" dirty="0" smtClean="0">
              <a:solidFill>
                <a:schemeClr val="tx1"/>
              </a:solidFill>
            </a:rPr>
            <a:t> </a:t>
          </a:r>
          <a:r>
            <a:rPr lang="en-US" sz="2300" kern="1200" dirty="0" err="1" smtClean="0">
              <a:solidFill>
                <a:schemeClr val="tx1"/>
              </a:solidFill>
            </a:rPr>
            <a:t>dân</a:t>
          </a:r>
          <a:r>
            <a:rPr lang="en-US" sz="2300" kern="1200" dirty="0" smtClean="0">
              <a:solidFill>
                <a:schemeClr val="tx1"/>
              </a:solidFill>
            </a:rPr>
            <a:t> </a:t>
          </a:r>
          <a:r>
            <a:rPr lang="en-US" sz="2300" kern="1200" dirty="0" err="1" smtClean="0">
              <a:solidFill>
                <a:schemeClr val="tx1"/>
              </a:solidFill>
            </a:rPr>
            <a:t>cư</a:t>
          </a:r>
          <a:r>
            <a:rPr lang="en-US" sz="2300" kern="1200" dirty="0" smtClean="0">
              <a:solidFill>
                <a:schemeClr val="tx1"/>
              </a:solidFill>
            </a:rPr>
            <a:t>, </a:t>
          </a:r>
          <a:r>
            <a:rPr lang="en-US" sz="2300" kern="1200" dirty="0" err="1" smtClean="0">
              <a:solidFill>
                <a:schemeClr val="tx1"/>
              </a:solidFill>
            </a:rPr>
            <a:t>có</a:t>
          </a:r>
          <a:r>
            <a:rPr lang="en-US" sz="2300" kern="1200" dirty="0" smtClean="0">
              <a:solidFill>
                <a:schemeClr val="tx1"/>
              </a:solidFill>
            </a:rPr>
            <a:t> </a:t>
          </a:r>
          <a:r>
            <a:rPr lang="en-US" sz="2300" kern="1200" dirty="0" err="1" smtClean="0">
              <a:solidFill>
                <a:schemeClr val="tx1"/>
              </a:solidFill>
            </a:rPr>
            <a:t>hiệu</a:t>
          </a:r>
          <a:r>
            <a:rPr lang="en-US" sz="2300" kern="1200" dirty="0" smtClean="0">
              <a:solidFill>
                <a:schemeClr val="tx1"/>
              </a:solidFill>
            </a:rPr>
            <a:t> </a:t>
          </a:r>
          <a:r>
            <a:rPr lang="en-US" sz="2300" kern="1200" dirty="0" err="1" smtClean="0">
              <a:solidFill>
                <a:schemeClr val="tx1"/>
              </a:solidFill>
            </a:rPr>
            <a:t>lực</a:t>
          </a:r>
          <a:r>
            <a:rPr lang="en-US" sz="2300" kern="1200" dirty="0" smtClean="0">
              <a:solidFill>
                <a:schemeClr val="tx1"/>
              </a:solidFill>
            </a:rPr>
            <a:t> </a:t>
          </a:r>
          <a:r>
            <a:rPr lang="en-US" sz="2300" kern="1200" dirty="0" err="1" smtClean="0">
              <a:solidFill>
                <a:schemeClr val="tx1"/>
              </a:solidFill>
            </a:rPr>
            <a:t>thi</a:t>
          </a:r>
          <a:r>
            <a:rPr lang="en-US" sz="2300" kern="1200" dirty="0" smtClean="0">
              <a:solidFill>
                <a:schemeClr val="tx1"/>
              </a:solidFill>
            </a:rPr>
            <a:t> </a:t>
          </a:r>
          <a:r>
            <a:rPr lang="en-US" sz="2300" kern="1200" dirty="0" err="1" smtClean="0">
              <a:solidFill>
                <a:schemeClr val="tx1"/>
              </a:solidFill>
            </a:rPr>
            <a:t>hành</a:t>
          </a:r>
          <a:r>
            <a:rPr lang="en-US" sz="2300" kern="1200" dirty="0" smtClean="0">
              <a:solidFill>
                <a:schemeClr val="tx1"/>
              </a:solidFill>
            </a:rPr>
            <a:t> </a:t>
          </a:r>
          <a:r>
            <a:rPr lang="en-US" sz="2300" kern="1200" dirty="0" err="1" smtClean="0">
              <a:solidFill>
                <a:schemeClr val="tx1"/>
              </a:solidFill>
            </a:rPr>
            <a:t>từ</a:t>
          </a:r>
          <a:r>
            <a:rPr lang="en-US" sz="2300" kern="1200" dirty="0" smtClean="0">
              <a:solidFill>
                <a:schemeClr val="tx1"/>
              </a:solidFill>
            </a:rPr>
            <a:t> </a:t>
          </a:r>
          <a:r>
            <a:rPr lang="en-US" sz="2300" kern="1200" dirty="0" err="1" smtClean="0">
              <a:solidFill>
                <a:schemeClr val="tx1"/>
              </a:solidFill>
            </a:rPr>
            <a:t>ngày</a:t>
          </a:r>
          <a:r>
            <a:rPr lang="en-US" sz="2300" kern="1200" dirty="0" smtClean="0">
              <a:solidFill>
                <a:schemeClr val="tx1"/>
              </a:solidFill>
            </a:rPr>
            <a:t> 16/8/2023.</a:t>
          </a:r>
          <a:endParaRPr lang="en-US" sz="2300" kern="1200" dirty="0">
            <a:solidFill>
              <a:schemeClr val="tx1"/>
            </a:solidFill>
          </a:endParaRPr>
        </a:p>
      </dsp:txBody>
      <dsp:txXfrm>
        <a:off x="64368" y="2143933"/>
        <a:ext cx="8786664" cy="118985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32AC4-BFE5-42CD-9A4B-DFBF2E7FB2FE}">
      <dsp:nvSpPr>
        <dsp:cNvPr id="0" name=""/>
        <dsp:cNvSpPr/>
      </dsp:nvSpPr>
      <dsp:spPr>
        <a:xfrm rot="5400000">
          <a:off x="-151943" y="153124"/>
          <a:ext cx="1012955" cy="709069"/>
        </a:xfrm>
        <a:prstGeom prst="chevron">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1</a:t>
          </a:r>
        </a:p>
      </dsp:txBody>
      <dsp:txXfrm rot="-5400000">
        <a:off x="1" y="355716"/>
        <a:ext cx="709069" cy="303886"/>
      </dsp:txXfrm>
    </dsp:sp>
    <dsp:sp modelId="{9CDED6A0-21E5-4C7C-AA1B-8867BD5013A3}">
      <dsp:nvSpPr>
        <dsp:cNvPr id="0" name=""/>
        <dsp:cNvSpPr/>
      </dsp:nvSpPr>
      <dsp:spPr>
        <a:xfrm rot="5400000">
          <a:off x="3901503" y="-3191254"/>
          <a:ext cx="658421" cy="7043290"/>
        </a:xfrm>
        <a:prstGeom prst="round2Same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nl-NL" sz="1600" kern="1200" dirty="0"/>
            <a:t>Tuân thủ quy định của pháp luật về thực hiện dân chủ ở cơ sở.</a:t>
          </a:r>
          <a:endParaRPr lang="en-US" sz="1600" kern="1200" dirty="0"/>
        </a:p>
      </dsp:txBody>
      <dsp:txXfrm rot="-5400000">
        <a:off x="709069" y="33321"/>
        <a:ext cx="7011149" cy="594139"/>
      </dsp:txXfrm>
    </dsp:sp>
    <dsp:sp modelId="{93794781-DE28-4D1F-855F-7AC4C2A8A835}">
      <dsp:nvSpPr>
        <dsp:cNvPr id="0" name=""/>
        <dsp:cNvSpPr/>
      </dsp:nvSpPr>
      <dsp:spPr>
        <a:xfrm rot="5400000">
          <a:off x="-151943" y="1047984"/>
          <a:ext cx="1012955" cy="709069"/>
        </a:xfrm>
        <a:prstGeom prst="chevron">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2</a:t>
          </a:r>
        </a:p>
      </dsp:txBody>
      <dsp:txXfrm rot="-5400000">
        <a:off x="1" y="1250576"/>
        <a:ext cx="709069" cy="303886"/>
      </dsp:txXfrm>
    </dsp:sp>
    <dsp:sp modelId="{1EE487E6-C8F2-43A8-945E-36EE7B0D1872}">
      <dsp:nvSpPr>
        <dsp:cNvPr id="0" name=""/>
        <dsp:cNvSpPr/>
      </dsp:nvSpPr>
      <dsp:spPr>
        <a:xfrm rot="5400000">
          <a:off x="3901503" y="-2296393"/>
          <a:ext cx="658421" cy="7043290"/>
        </a:xfrm>
        <a:prstGeom prst="round2Same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nl-NL" sz="1600" kern="1200" dirty="0"/>
            <a:t>Tham gia ý kiến về các nội dung được đưa ra lấy ý kiến ở cơ sở theo quy định của Luật này và quy định khác của pháp luật có liên quan.</a:t>
          </a:r>
          <a:endParaRPr lang="en-US" sz="1600" kern="1200" dirty="0"/>
        </a:p>
      </dsp:txBody>
      <dsp:txXfrm rot="-5400000">
        <a:off x="709069" y="928182"/>
        <a:ext cx="7011149" cy="594139"/>
      </dsp:txXfrm>
    </dsp:sp>
    <dsp:sp modelId="{0FC05679-7E0C-4659-9232-CE89F5D3602B}">
      <dsp:nvSpPr>
        <dsp:cNvPr id="0" name=""/>
        <dsp:cNvSpPr/>
      </dsp:nvSpPr>
      <dsp:spPr>
        <a:xfrm rot="5400000">
          <a:off x="-151943" y="1942844"/>
          <a:ext cx="1012955" cy="709069"/>
        </a:xfrm>
        <a:prstGeom prst="chevron">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3</a:t>
          </a:r>
        </a:p>
      </dsp:txBody>
      <dsp:txXfrm rot="-5400000">
        <a:off x="1" y="2145436"/>
        <a:ext cx="709069" cy="303886"/>
      </dsp:txXfrm>
    </dsp:sp>
    <dsp:sp modelId="{375795A4-C72F-4D08-8F5A-6009BE9E819D}">
      <dsp:nvSpPr>
        <dsp:cNvPr id="0" name=""/>
        <dsp:cNvSpPr/>
      </dsp:nvSpPr>
      <dsp:spPr>
        <a:xfrm rot="5400000">
          <a:off x="3901503" y="-1401533"/>
          <a:ext cx="658421" cy="7043290"/>
        </a:xfrm>
        <a:prstGeom prst="round2SameRect">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nl-NL" sz="1600" kern="1200" dirty="0"/>
            <a:t>Chấp hành quyết định của cộng đồng dân cư, chính quyền địa phương, cơ quan, đơn vị, tổ chức</a:t>
          </a:r>
          <a:r>
            <a:rPr lang="en-US" sz="1600" kern="1200" dirty="0"/>
            <a:t> </a:t>
          </a:r>
          <a:r>
            <a:rPr lang="en-US" sz="1600" kern="1200" dirty="0" err="1"/>
            <a:t>có</a:t>
          </a:r>
          <a:r>
            <a:rPr lang="en-US" sz="1600" kern="1200" dirty="0"/>
            <a:t> </a:t>
          </a:r>
          <a:r>
            <a:rPr lang="en-US" sz="1600" kern="1200" dirty="0" err="1"/>
            <a:t>sử</a:t>
          </a:r>
          <a:r>
            <a:rPr lang="en-US" sz="1600" kern="1200" dirty="0"/>
            <a:t> </a:t>
          </a:r>
          <a:r>
            <a:rPr lang="en-US" sz="1600" kern="1200" dirty="0" err="1"/>
            <a:t>dụng</a:t>
          </a:r>
          <a:r>
            <a:rPr lang="en-US" sz="1600" kern="1200" dirty="0"/>
            <a:t> </a:t>
          </a:r>
          <a:r>
            <a:rPr lang="en-US" sz="1600" kern="1200" dirty="0" err="1"/>
            <a:t>lao</a:t>
          </a:r>
          <a:r>
            <a:rPr lang="en-US" sz="1600" kern="1200" dirty="0"/>
            <a:t> </a:t>
          </a:r>
          <a:r>
            <a:rPr lang="en-US" sz="1600" kern="1200" dirty="0" err="1"/>
            <a:t>động</a:t>
          </a:r>
          <a:r>
            <a:rPr lang="nl-NL" sz="1600" kern="1200" dirty="0"/>
            <a:t>.</a:t>
          </a:r>
          <a:endParaRPr lang="en-US" sz="1600" kern="1200" dirty="0"/>
        </a:p>
      </dsp:txBody>
      <dsp:txXfrm rot="-5400000">
        <a:off x="709069" y="1823042"/>
        <a:ext cx="7011149" cy="594139"/>
      </dsp:txXfrm>
    </dsp:sp>
    <dsp:sp modelId="{567B52B4-BC4F-49AE-9A99-12BD1783B58F}">
      <dsp:nvSpPr>
        <dsp:cNvPr id="0" name=""/>
        <dsp:cNvSpPr/>
      </dsp:nvSpPr>
      <dsp:spPr>
        <a:xfrm rot="5400000">
          <a:off x="-151943" y="2837705"/>
          <a:ext cx="1012955" cy="709069"/>
        </a:xfrm>
        <a:prstGeom prst="chevron">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4</a:t>
          </a:r>
        </a:p>
      </dsp:txBody>
      <dsp:txXfrm rot="-5400000">
        <a:off x="1" y="3040297"/>
        <a:ext cx="709069" cy="303886"/>
      </dsp:txXfrm>
    </dsp:sp>
    <dsp:sp modelId="{1F7C1050-F0A1-44DA-AD3C-9F79CF526607}">
      <dsp:nvSpPr>
        <dsp:cNvPr id="0" name=""/>
        <dsp:cNvSpPr/>
      </dsp:nvSpPr>
      <dsp:spPr>
        <a:xfrm rot="5400000">
          <a:off x="3901503" y="-506672"/>
          <a:ext cx="658421" cy="7043290"/>
        </a:xfrm>
        <a:prstGeom prst="round2SameRect">
          <a:avLst/>
        </a:prstGeom>
        <a:solidFill>
          <a:schemeClr val="lt1">
            <a:alpha val="90000"/>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nl-NL" sz="1600" kern="1200"/>
            <a:t>Kịp thời kiến nghị, phản ánh, tố cáo đến cơ quan có thẩm quyền khi phát hiện hành vi vi phạm pháp luật về thực hiện dân chủ ở cơ sở.</a:t>
          </a:r>
          <a:endParaRPr lang="en-US" sz="1600" kern="1200"/>
        </a:p>
      </dsp:txBody>
      <dsp:txXfrm rot="-5400000">
        <a:off x="709069" y="2717903"/>
        <a:ext cx="7011149" cy="594139"/>
      </dsp:txXfrm>
    </dsp:sp>
    <dsp:sp modelId="{999B6394-1B4C-44CA-A2AE-F1C5A063CF81}">
      <dsp:nvSpPr>
        <dsp:cNvPr id="0" name=""/>
        <dsp:cNvSpPr/>
      </dsp:nvSpPr>
      <dsp:spPr>
        <a:xfrm rot="5400000">
          <a:off x="-151943" y="3732565"/>
          <a:ext cx="1012955" cy="709069"/>
        </a:xfrm>
        <a:prstGeom prst="chevron">
          <a:avLst/>
        </a:prstGeom>
        <a:solidFill>
          <a:schemeClr val="accent6">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a:t>5</a:t>
          </a:r>
        </a:p>
      </dsp:txBody>
      <dsp:txXfrm rot="-5400000">
        <a:off x="1" y="3935157"/>
        <a:ext cx="709069" cy="303886"/>
      </dsp:txXfrm>
    </dsp:sp>
    <dsp:sp modelId="{0AC0CB59-AE89-4B1C-9A6A-8B8F23A5912B}">
      <dsp:nvSpPr>
        <dsp:cNvPr id="0" name=""/>
        <dsp:cNvSpPr/>
      </dsp:nvSpPr>
      <dsp:spPr>
        <a:xfrm rot="5400000">
          <a:off x="3901503" y="388187"/>
          <a:ext cx="658421" cy="7043290"/>
        </a:xfrm>
        <a:prstGeom prst="round2SameRect">
          <a:avLst/>
        </a:prstGeom>
        <a:solidFill>
          <a:schemeClr val="lt1">
            <a:alpha val="90000"/>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nl-NL" sz="1600" kern="1200"/>
            <a:t>Tôn trọng và bảo đảm trật tự, an toàn xã hội, lợi ích của Nhà nước, quyền và lợi ích hợp pháp của tổ chức, cá nhân. </a:t>
          </a:r>
          <a:endParaRPr lang="en-US" sz="1600" kern="1200"/>
        </a:p>
      </dsp:txBody>
      <dsp:txXfrm rot="-5400000">
        <a:off x="709069" y="3612763"/>
        <a:ext cx="7011149" cy="5941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1B5DE2-0EF2-4E53-9752-A1FADB29E0BC}">
      <dsp:nvSpPr>
        <dsp:cNvPr id="0" name=""/>
        <dsp:cNvSpPr/>
      </dsp:nvSpPr>
      <dsp:spPr>
        <a:xfrm>
          <a:off x="4064000" y="3216812"/>
          <a:ext cx="3182949" cy="368275"/>
        </a:xfrm>
        <a:custGeom>
          <a:avLst/>
          <a:gdLst/>
          <a:ahLst/>
          <a:cxnLst/>
          <a:rect l="0" t="0" r="0" b="0"/>
          <a:pathLst>
            <a:path>
              <a:moveTo>
                <a:pt x="0" y="0"/>
              </a:moveTo>
              <a:lnTo>
                <a:pt x="0" y="184137"/>
              </a:lnTo>
              <a:lnTo>
                <a:pt x="3182949" y="184137"/>
              </a:lnTo>
              <a:lnTo>
                <a:pt x="3182949" y="368275"/>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DCCBBC-11F5-4BB1-BA13-7AC0E42BC8D6}">
      <dsp:nvSpPr>
        <dsp:cNvPr id="0" name=""/>
        <dsp:cNvSpPr/>
      </dsp:nvSpPr>
      <dsp:spPr>
        <a:xfrm>
          <a:off x="4064000" y="3216812"/>
          <a:ext cx="1060983" cy="368275"/>
        </a:xfrm>
        <a:custGeom>
          <a:avLst/>
          <a:gdLst/>
          <a:ahLst/>
          <a:cxnLst/>
          <a:rect l="0" t="0" r="0" b="0"/>
          <a:pathLst>
            <a:path>
              <a:moveTo>
                <a:pt x="0" y="0"/>
              </a:moveTo>
              <a:lnTo>
                <a:pt x="0" y="184137"/>
              </a:lnTo>
              <a:lnTo>
                <a:pt x="1060983" y="184137"/>
              </a:lnTo>
              <a:lnTo>
                <a:pt x="1060983" y="368275"/>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FFDE77-F246-4741-9534-0A665A6D5AC9}">
      <dsp:nvSpPr>
        <dsp:cNvPr id="0" name=""/>
        <dsp:cNvSpPr/>
      </dsp:nvSpPr>
      <dsp:spPr>
        <a:xfrm>
          <a:off x="3003016" y="3216812"/>
          <a:ext cx="1060983" cy="368275"/>
        </a:xfrm>
        <a:custGeom>
          <a:avLst/>
          <a:gdLst/>
          <a:ahLst/>
          <a:cxnLst/>
          <a:rect l="0" t="0" r="0" b="0"/>
          <a:pathLst>
            <a:path>
              <a:moveTo>
                <a:pt x="1060983" y="0"/>
              </a:moveTo>
              <a:lnTo>
                <a:pt x="1060983" y="184137"/>
              </a:lnTo>
              <a:lnTo>
                <a:pt x="0" y="184137"/>
              </a:lnTo>
              <a:lnTo>
                <a:pt x="0" y="368275"/>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541751-671E-48D1-BA40-AA7307FA2EFC}">
      <dsp:nvSpPr>
        <dsp:cNvPr id="0" name=""/>
        <dsp:cNvSpPr/>
      </dsp:nvSpPr>
      <dsp:spPr>
        <a:xfrm>
          <a:off x="881050" y="3216812"/>
          <a:ext cx="3182949" cy="368275"/>
        </a:xfrm>
        <a:custGeom>
          <a:avLst/>
          <a:gdLst/>
          <a:ahLst/>
          <a:cxnLst/>
          <a:rect l="0" t="0" r="0" b="0"/>
          <a:pathLst>
            <a:path>
              <a:moveTo>
                <a:pt x="3182949" y="0"/>
              </a:moveTo>
              <a:lnTo>
                <a:pt x="3182949" y="184137"/>
              </a:lnTo>
              <a:lnTo>
                <a:pt x="0" y="184137"/>
              </a:lnTo>
              <a:lnTo>
                <a:pt x="0" y="368275"/>
              </a:lnTo>
            </a:path>
          </a:pathLst>
        </a:custGeom>
        <a:noFill/>
        <a:ln w="15875" cap="rnd"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C64EC7-F74D-44D9-8006-6F07761FC1FA}">
      <dsp:nvSpPr>
        <dsp:cNvPr id="0" name=""/>
        <dsp:cNvSpPr/>
      </dsp:nvSpPr>
      <dsp:spPr>
        <a:xfrm>
          <a:off x="2014285" y="956733"/>
          <a:ext cx="4099429" cy="2260078"/>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err="1">
              <a:solidFill>
                <a:schemeClr val="tx1"/>
              </a:solidFill>
            </a:rPr>
            <a:t>Thực</a:t>
          </a:r>
          <a:r>
            <a:rPr lang="en-US" sz="2500" kern="1200" dirty="0">
              <a:solidFill>
                <a:schemeClr val="tx1"/>
              </a:solidFill>
            </a:rPr>
            <a:t> </a:t>
          </a:r>
          <a:r>
            <a:rPr lang="en-US" sz="2500" kern="1200" dirty="0" err="1">
              <a:solidFill>
                <a:schemeClr val="tx1"/>
              </a:solidFill>
            </a:rPr>
            <a:t>hiện</a:t>
          </a:r>
          <a:r>
            <a:rPr lang="en-US" sz="2500" kern="1200" dirty="0">
              <a:solidFill>
                <a:schemeClr val="tx1"/>
              </a:solidFill>
            </a:rPr>
            <a:t> </a:t>
          </a:r>
          <a:r>
            <a:rPr lang="en-US" sz="2500" kern="1200" dirty="0" err="1">
              <a:solidFill>
                <a:schemeClr val="tx1"/>
              </a:solidFill>
            </a:rPr>
            <a:t>dân</a:t>
          </a:r>
          <a:r>
            <a:rPr lang="en-US" sz="2500" kern="1200" dirty="0">
              <a:solidFill>
                <a:schemeClr val="tx1"/>
              </a:solidFill>
            </a:rPr>
            <a:t> </a:t>
          </a:r>
          <a:r>
            <a:rPr lang="en-US" sz="2500" kern="1200" dirty="0" err="1">
              <a:solidFill>
                <a:schemeClr val="tx1"/>
              </a:solidFill>
            </a:rPr>
            <a:t>chủ</a:t>
          </a:r>
          <a:r>
            <a:rPr lang="en-US" sz="2500" kern="1200" dirty="0">
              <a:solidFill>
                <a:schemeClr val="tx1"/>
              </a:solidFill>
            </a:rPr>
            <a:t> ở </a:t>
          </a:r>
          <a:r>
            <a:rPr lang="en-US" sz="2500" kern="1200" dirty="0" err="1" smtClean="0">
              <a:solidFill>
                <a:schemeClr val="tx1"/>
              </a:solidFill>
            </a:rPr>
            <a:t>xã</a:t>
          </a:r>
          <a:r>
            <a:rPr lang="en-US" sz="2500" kern="1200" dirty="0" smtClean="0">
              <a:solidFill>
                <a:schemeClr val="tx1"/>
              </a:solidFill>
            </a:rPr>
            <a:t>, </a:t>
          </a:r>
          <a:r>
            <a:rPr lang="en-US" sz="2500" kern="1200" dirty="0" err="1" smtClean="0">
              <a:solidFill>
                <a:schemeClr val="tx1"/>
              </a:solidFill>
            </a:rPr>
            <a:t>phường</a:t>
          </a:r>
          <a:r>
            <a:rPr lang="en-US" sz="2500" kern="1200" dirty="0" smtClean="0">
              <a:solidFill>
                <a:schemeClr val="tx1"/>
              </a:solidFill>
            </a:rPr>
            <a:t>, </a:t>
          </a:r>
          <a:r>
            <a:rPr lang="en-US" sz="2500" kern="1200" dirty="0" err="1" smtClean="0">
              <a:solidFill>
                <a:schemeClr val="tx1"/>
              </a:solidFill>
            </a:rPr>
            <a:t>đặc</a:t>
          </a:r>
          <a:r>
            <a:rPr lang="en-US" sz="2500" kern="1200" dirty="0" smtClean="0">
              <a:solidFill>
                <a:schemeClr val="tx1"/>
              </a:solidFill>
            </a:rPr>
            <a:t> </a:t>
          </a:r>
          <a:r>
            <a:rPr lang="en-US" sz="2500" kern="1200" dirty="0" err="1" smtClean="0">
              <a:solidFill>
                <a:schemeClr val="tx1"/>
              </a:solidFill>
            </a:rPr>
            <a:t>khu</a:t>
          </a:r>
          <a:r>
            <a:rPr lang="en-US" sz="2500" kern="1200" dirty="0" smtClean="0">
              <a:solidFill>
                <a:schemeClr val="tx1"/>
              </a:solidFill>
            </a:rPr>
            <a:t>, </a:t>
          </a:r>
          <a:r>
            <a:rPr lang="en-US" sz="2500" kern="1200" dirty="0" err="1" smtClean="0">
              <a:solidFill>
                <a:schemeClr val="tx1"/>
              </a:solidFill>
            </a:rPr>
            <a:t>tại</a:t>
          </a:r>
          <a:r>
            <a:rPr lang="en-US" sz="2500" kern="1200" dirty="0" smtClean="0">
              <a:solidFill>
                <a:schemeClr val="tx1"/>
              </a:solidFill>
            </a:rPr>
            <a:t> </a:t>
          </a:r>
          <a:r>
            <a:rPr lang="en-US" sz="2500" kern="1200" dirty="0" err="1" smtClean="0">
              <a:solidFill>
                <a:schemeClr val="tx1"/>
              </a:solidFill>
            </a:rPr>
            <a:t>thôn</a:t>
          </a:r>
          <a:r>
            <a:rPr lang="en-US" sz="2500" kern="1200" dirty="0" smtClean="0">
              <a:solidFill>
                <a:schemeClr val="tx1"/>
              </a:solidFill>
            </a:rPr>
            <a:t>, </a:t>
          </a:r>
          <a:r>
            <a:rPr lang="en-US" sz="2500" kern="1200" dirty="0" err="1" smtClean="0">
              <a:solidFill>
                <a:schemeClr val="tx1"/>
              </a:solidFill>
            </a:rPr>
            <a:t>tổ</a:t>
          </a:r>
          <a:r>
            <a:rPr lang="en-US" sz="2500" kern="1200" dirty="0" smtClean="0">
              <a:solidFill>
                <a:schemeClr val="tx1"/>
              </a:solidFill>
            </a:rPr>
            <a:t> </a:t>
          </a:r>
          <a:r>
            <a:rPr lang="en-US" sz="2500" kern="1200" dirty="0" err="1" smtClean="0">
              <a:solidFill>
                <a:schemeClr val="tx1"/>
              </a:solidFill>
            </a:rPr>
            <a:t>dân</a:t>
          </a:r>
          <a:r>
            <a:rPr lang="en-US" sz="2500" kern="1200" dirty="0" smtClean="0">
              <a:solidFill>
                <a:schemeClr val="tx1"/>
              </a:solidFill>
            </a:rPr>
            <a:t> </a:t>
          </a:r>
          <a:r>
            <a:rPr lang="en-US" sz="2500" kern="1200" dirty="0" err="1" smtClean="0">
              <a:solidFill>
                <a:schemeClr val="tx1"/>
              </a:solidFill>
            </a:rPr>
            <a:t>phố</a:t>
          </a:r>
          <a:r>
            <a:rPr lang="en-US" sz="2500" kern="1200" dirty="0" smtClean="0">
              <a:solidFill>
                <a:schemeClr val="tx1"/>
              </a:solidFill>
            </a:rPr>
            <a:t> </a:t>
          </a:r>
          <a:r>
            <a:rPr lang="en-US" sz="2500" kern="1200" dirty="0" err="1" smtClean="0">
              <a:solidFill>
                <a:schemeClr val="tx1"/>
              </a:solidFill>
            </a:rPr>
            <a:t>nơi</a:t>
          </a:r>
          <a:r>
            <a:rPr lang="en-US" sz="2500" kern="1200" dirty="0" smtClean="0">
              <a:solidFill>
                <a:schemeClr val="tx1"/>
              </a:solidFill>
            </a:rPr>
            <a:t> </a:t>
          </a:r>
          <a:r>
            <a:rPr lang="en-US" sz="2500" kern="1200" dirty="0" err="1" smtClean="0">
              <a:solidFill>
                <a:schemeClr val="tx1"/>
              </a:solidFill>
            </a:rPr>
            <a:t>mình</a:t>
          </a:r>
          <a:r>
            <a:rPr lang="en-US" sz="2500" kern="1200" dirty="0" smtClean="0">
              <a:solidFill>
                <a:schemeClr val="tx1"/>
              </a:solidFill>
            </a:rPr>
            <a:t> </a:t>
          </a:r>
          <a:r>
            <a:rPr lang="en-US" sz="2500" kern="1200" dirty="0" err="1" smtClean="0">
              <a:solidFill>
                <a:schemeClr val="tx1"/>
              </a:solidFill>
            </a:rPr>
            <a:t>cư</a:t>
          </a:r>
          <a:r>
            <a:rPr lang="en-US" sz="2500" kern="1200" dirty="0" smtClean="0">
              <a:solidFill>
                <a:schemeClr val="tx1"/>
              </a:solidFill>
            </a:rPr>
            <a:t> </a:t>
          </a:r>
          <a:r>
            <a:rPr lang="en-US" sz="2500" kern="1200" dirty="0" err="1" smtClean="0">
              <a:solidFill>
                <a:schemeClr val="tx1"/>
              </a:solidFill>
            </a:rPr>
            <a:t>trú</a:t>
          </a:r>
          <a:endParaRPr lang="en-US" sz="2500" kern="1200" dirty="0">
            <a:solidFill>
              <a:schemeClr val="tx1"/>
            </a:solidFill>
          </a:endParaRPr>
        </a:p>
      </dsp:txBody>
      <dsp:txXfrm>
        <a:off x="2014285" y="956733"/>
        <a:ext cx="4099429" cy="2260078"/>
      </dsp:txXfrm>
    </dsp:sp>
    <dsp:sp modelId="{4FD977C4-CA27-4C34-B1E0-EE36F786B84D}">
      <dsp:nvSpPr>
        <dsp:cNvPr id="0" name=""/>
        <dsp:cNvSpPr/>
      </dsp:nvSpPr>
      <dsp:spPr>
        <a:xfrm>
          <a:off x="4204" y="3585087"/>
          <a:ext cx="1753691" cy="876845"/>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err="1">
              <a:solidFill>
                <a:schemeClr val="tx1"/>
              </a:solidFill>
            </a:rPr>
            <a:t>Công</a:t>
          </a:r>
          <a:r>
            <a:rPr lang="en-US" sz="2500" kern="1200" dirty="0">
              <a:solidFill>
                <a:schemeClr val="tx1"/>
              </a:solidFill>
            </a:rPr>
            <a:t> </a:t>
          </a:r>
          <a:r>
            <a:rPr lang="en-US" sz="2500" kern="1200" dirty="0" err="1">
              <a:solidFill>
                <a:schemeClr val="tx1"/>
              </a:solidFill>
            </a:rPr>
            <a:t>khai</a:t>
          </a:r>
          <a:r>
            <a:rPr lang="en-US" sz="2500" kern="1200" dirty="0">
              <a:solidFill>
                <a:schemeClr val="tx1"/>
              </a:solidFill>
            </a:rPr>
            <a:t> </a:t>
          </a:r>
          <a:r>
            <a:rPr lang="en-US" sz="2500" kern="1200" dirty="0" err="1">
              <a:solidFill>
                <a:schemeClr val="tx1"/>
              </a:solidFill>
            </a:rPr>
            <a:t>thông</a:t>
          </a:r>
          <a:r>
            <a:rPr lang="en-US" sz="2500" kern="1200" dirty="0">
              <a:solidFill>
                <a:schemeClr val="tx1"/>
              </a:solidFill>
            </a:rPr>
            <a:t> tin</a:t>
          </a:r>
        </a:p>
      </dsp:txBody>
      <dsp:txXfrm>
        <a:off x="4204" y="3585087"/>
        <a:ext cx="1753691" cy="876845"/>
      </dsp:txXfrm>
    </dsp:sp>
    <dsp:sp modelId="{F5B07440-EE96-4129-8A59-701F4B28E383}">
      <dsp:nvSpPr>
        <dsp:cNvPr id="0" name=""/>
        <dsp:cNvSpPr/>
      </dsp:nvSpPr>
      <dsp:spPr>
        <a:xfrm>
          <a:off x="2126170" y="3585087"/>
          <a:ext cx="1753691" cy="876845"/>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err="1">
              <a:solidFill>
                <a:schemeClr val="tx1"/>
              </a:solidFill>
            </a:rPr>
            <a:t>Bàn</a:t>
          </a:r>
          <a:r>
            <a:rPr lang="en-US" sz="2500" kern="1200" dirty="0">
              <a:solidFill>
                <a:schemeClr val="tx1"/>
              </a:solidFill>
            </a:rPr>
            <a:t> </a:t>
          </a:r>
          <a:r>
            <a:rPr lang="en-US" sz="2500" kern="1200" dirty="0" err="1">
              <a:solidFill>
                <a:schemeClr val="tx1"/>
              </a:solidFill>
            </a:rPr>
            <a:t>và</a:t>
          </a:r>
          <a:r>
            <a:rPr lang="en-US" sz="2500" kern="1200" dirty="0">
              <a:solidFill>
                <a:schemeClr val="tx1"/>
              </a:solidFill>
            </a:rPr>
            <a:t/>
          </a:r>
          <a:br>
            <a:rPr lang="en-US" sz="2500" kern="1200" dirty="0">
              <a:solidFill>
                <a:schemeClr val="tx1"/>
              </a:solidFill>
            </a:rPr>
          </a:br>
          <a:r>
            <a:rPr lang="en-US" sz="2500" kern="1200" dirty="0">
              <a:solidFill>
                <a:schemeClr val="tx1"/>
              </a:solidFill>
            </a:rPr>
            <a:t> </a:t>
          </a:r>
          <a:r>
            <a:rPr lang="en-US" sz="2500" kern="1200" dirty="0" err="1">
              <a:solidFill>
                <a:schemeClr val="tx1"/>
              </a:solidFill>
            </a:rPr>
            <a:t>quyết</a:t>
          </a:r>
          <a:r>
            <a:rPr lang="en-US" sz="2500" kern="1200" dirty="0">
              <a:solidFill>
                <a:schemeClr val="tx1"/>
              </a:solidFill>
            </a:rPr>
            <a:t> </a:t>
          </a:r>
          <a:r>
            <a:rPr lang="en-US" sz="2500" kern="1200" dirty="0" err="1">
              <a:solidFill>
                <a:schemeClr val="tx1"/>
              </a:solidFill>
            </a:rPr>
            <a:t>định</a:t>
          </a:r>
          <a:endParaRPr lang="en-US" sz="2500" kern="1200" dirty="0">
            <a:solidFill>
              <a:schemeClr val="tx1"/>
            </a:solidFill>
          </a:endParaRPr>
        </a:p>
      </dsp:txBody>
      <dsp:txXfrm>
        <a:off x="2126170" y="3585087"/>
        <a:ext cx="1753691" cy="876845"/>
      </dsp:txXfrm>
    </dsp:sp>
    <dsp:sp modelId="{BF88F22C-58E5-4112-854E-320712907E8F}">
      <dsp:nvSpPr>
        <dsp:cNvPr id="0" name=""/>
        <dsp:cNvSpPr/>
      </dsp:nvSpPr>
      <dsp:spPr>
        <a:xfrm>
          <a:off x="4248137" y="3585087"/>
          <a:ext cx="1753691" cy="876845"/>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err="1">
              <a:solidFill>
                <a:schemeClr val="tx1"/>
              </a:solidFill>
            </a:rPr>
            <a:t>Tham</a:t>
          </a:r>
          <a:r>
            <a:rPr lang="en-US" sz="2500" kern="1200" dirty="0">
              <a:solidFill>
                <a:schemeClr val="tx1"/>
              </a:solidFill>
            </a:rPr>
            <a:t> </a:t>
          </a:r>
          <a:r>
            <a:rPr lang="en-US" sz="2500" kern="1200" dirty="0" err="1">
              <a:solidFill>
                <a:schemeClr val="tx1"/>
              </a:solidFill>
            </a:rPr>
            <a:t>gia</a:t>
          </a:r>
          <a:r>
            <a:rPr lang="en-US" sz="2500" kern="1200" dirty="0">
              <a:solidFill>
                <a:schemeClr val="tx1"/>
              </a:solidFill>
            </a:rPr>
            <a:t/>
          </a:r>
          <a:br>
            <a:rPr lang="en-US" sz="2500" kern="1200" dirty="0">
              <a:solidFill>
                <a:schemeClr val="tx1"/>
              </a:solidFill>
            </a:rPr>
          </a:br>
          <a:r>
            <a:rPr lang="en-US" sz="2500" kern="1200" dirty="0">
              <a:solidFill>
                <a:schemeClr val="tx1"/>
              </a:solidFill>
            </a:rPr>
            <a:t> ý </a:t>
          </a:r>
          <a:r>
            <a:rPr lang="en-US" sz="2500" kern="1200" dirty="0" err="1">
              <a:solidFill>
                <a:schemeClr val="tx1"/>
              </a:solidFill>
            </a:rPr>
            <a:t>kiến</a:t>
          </a:r>
          <a:endParaRPr lang="en-US" sz="2500" kern="1200" dirty="0">
            <a:solidFill>
              <a:schemeClr val="tx1"/>
            </a:solidFill>
          </a:endParaRPr>
        </a:p>
      </dsp:txBody>
      <dsp:txXfrm>
        <a:off x="4248137" y="3585087"/>
        <a:ext cx="1753691" cy="876845"/>
      </dsp:txXfrm>
    </dsp:sp>
    <dsp:sp modelId="{CBB02261-298B-422C-A1B9-F91D540E629C}">
      <dsp:nvSpPr>
        <dsp:cNvPr id="0" name=""/>
        <dsp:cNvSpPr/>
      </dsp:nvSpPr>
      <dsp:spPr>
        <a:xfrm>
          <a:off x="6370104" y="3585087"/>
          <a:ext cx="1753691" cy="876845"/>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n-US" sz="2500" kern="1200" dirty="0" err="1">
              <a:solidFill>
                <a:schemeClr val="tx1"/>
              </a:solidFill>
            </a:rPr>
            <a:t>Kiểm</a:t>
          </a:r>
          <a:r>
            <a:rPr lang="en-US" sz="2500" kern="1200" dirty="0">
              <a:solidFill>
                <a:schemeClr val="tx1"/>
              </a:solidFill>
            </a:rPr>
            <a:t> </a:t>
          </a:r>
          <a:r>
            <a:rPr lang="en-US" sz="2500" kern="1200" dirty="0" err="1">
              <a:solidFill>
                <a:schemeClr val="tx1"/>
              </a:solidFill>
            </a:rPr>
            <a:t>tra</a:t>
          </a:r>
          <a:r>
            <a:rPr lang="en-US" sz="2500" kern="1200" dirty="0">
              <a:solidFill>
                <a:schemeClr val="tx1"/>
              </a:solidFill>
            </a:rPr>
            <a:t>, </a:t>
          </a:r>
          <a:br>
            <a:rPr lang="en-US" sz="2500" kern="1200" dirty="0">
              <a:solidFill>
                <a:schemeClr val="tx1"/>
              </a:solidFill>
            </a:rPr>
          </a:br>
          <a:r>
            <a:rPr lang="en-US" sz="2500" kern="1200" dirty="0" err="1">
              <a:solidFill>
                <a:schemeClr val="tx1"/>
              </a:solidFill>
            </a:rPr>
            <a:t>giám</a:t>
          </a:r>
          <a:r>
            <a:rPr lang="en-US" sz="2500" kern="1200" dirty="0">
              <a:solidFill>
                <a:schemeClr val="tx1"/>
              </a:solidFill>
            </a:rPr>
            <a:t> </a:t>
          </a:r>
          <a:r>
            <a:rPr lang="en-US" sz="2500" kern="1200" dirty="0" err="1">
              <a:solidFill>
                <a:schemeClr val="tx1"/>
              </a:solidFill>
            </a:rPr>
            <a:t>sát</a:t>
          </a:r>
          <a:endParaRPr lang="en-US" sz="2500" kern="1200" dirty="0">
            <a:solidFill>
              <a:schemeClr val="tx1"/>
            </a:solidFill>
          </a:endParaRPr>
        </a:p>
      </dsp:txBody>
      <dsp:txXfrm>
        <a:off x="6370104" y="3585087"/>
        <a:ext cx="1753691" cy="87684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9221D-1C26-4D9E-9514-353825204B15}">
      <dsp:nvSpPr>
        <dsp:cNvPr id="0" name=""/>
        <dsp:cNvSpPr/>
      </dsp:nvSpPr>
      <dsp:spPr>
        <a:xfrm>
          <a:off x="1513132" y="28046"/>
          <a:ext cx="5177256" cy="5177256"/>
        </a:xfrm>
        <a:prstGeom prst="circularArrow">
          <a:avLst>
            <a:gd name="adj1" fmla="val 4668"/>
            <a:gd name="adj2" fmla="val 272909"/>
            <a:gd name="adj3" fmla="val 12888704"/>
            <a:gd name="adj4" fmla="val 17991876"/>
            <a:gd name="adj5" fmla="val 484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ADC65A-1890-4965-8DF4-2E0CE511CC42}">
      <dsp:nvSpPr>
        <dsp:cNvPr id="0" name=""/>
        <dsp:cNvSpPr/>
      </dsp:nvSpPr>
      <dsp:spPr bwMode="white">
        <a:xfrm>
          <a:off x="2403135" y="154568"/>
          <a:ext cx="3397249" cy="1698624"/>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b="1" kern="1200" dirty="0">
              <a:solidFill>
                <a:schemeClr val="tx1"/>
              </a:solidFill>
            </a:rPr>
            <a:t>1. </a:t>
          </a:r>
          <a:r>
            <a:rPr lang="en-US" sz="2800" b="1" kern="1200" dirty="0" err="1">
              <a:solidFill>
                <a:schemeClr val="tx1"/>
              </a:solidFill>
            </a:rPr>
            <a:t>Công</a:t>
          </a:r>
          <a:r>
            <a:rPr lang="en-US" sz="2800" b="1" kern="1200" dirty="0">
              <a:solidFill>
                <a:schemeClr val="tx1"/>
              </a:solidFill>
            </a:rPr>
            <a:t> </a:t>
          </a:r>
          <a:r>
            <a:rPr lang="en-US" sz="2800" b="1" kern="1200" dirty="0" err="1">
              <a:solidFill>
                <a:schemeClr val="tx1"/>
              </a:solidFill>
            </a:rPr>
            <a:t>khai</a:t>
          </a:r>
          <a:r>
            <a:rPr lang="en-US" sz="2800" b="1" kern="1200" dirty="0">
              <a:solidFill>
                <a:schemeClr val="tx1"/>
              </a:solidFill>
            </a:rPr>
            <a:t> </a:t>
          </a:r>
        </a:p>
        <a:p>
          <a:pPr lvl="0" algn="ctr" defTabSz="1244600">
            <a:lnSpc>
              <a:spcPct val="90000"/>
            </a:lnSpc>
            <a:spcBef>
              <a:spcPct val="0"/>
            </a:spcBef>
            <a:spcAft>
              <a:spcPct val="35000"/>
            </a:spcAft>
          </a:pPr>
          <a:r>
            <a:rPr lang="en-US" sz="2800" b="1" kern="1200" dirty="0" err="1">
              <a:solidFill>
                <a:schemeClr val="tx1"/>
              </a:solidFill>
            </a:rPr>
            <a:t>thông</a:t>
          </a:r>
          <a:r>
            <a:rPr lang="en-US" sz="2800" b="1" kern="1200" dirty="0">
              <a:solidFill>
                <a:schemeClr val="tx1"/>
              </a:solidFill>
            </a:rPr>
            <a:t> tin</a:t>
          </a:r>
        </a:p>
        <a:p>
          <a:pPr lvl="0" algn="ctr" defTabSz="1244600">
            <a:lnSpc>
              <a:spcPct val="90000"/>
            </a:lnSpc>
            <a:spcBef>
              <a:spcPct val="0"/>
            </a:spcBef>
            <a:spcAft>
              <a:spcPct val="35000"/>
            </a:spcAft>
          </a:pPr>
          <a:endParaRPr lang="en-US" sz="2800" b="1" kern="1200" dirty="0">
            <a:solidFill>
              <a:schemeClr val="tx1"/>
            </a:solidFill>
          </a:endParaRPr>
        </a:p>
      </dsp:txBody>
      <dsp:txXfrm>
        <a:off x="2486055" y="237488"/>
        <a:ext cx="3231409" cy="1532784"/>
      </dsp:txXfrm>
    </dsp:sp>
    <dsp:sp modelId="{D5A0139B-329D-4A59-A456-B9E35BBB29D6}">
      <dsp:nvSpPr>
        <dsp:cNvPr id="0" name=""/>
        <dsp:cNvSpPr/>
      </dsp:nvSpPr>
      <dsp:spPr bwMode="white">
        <a:xfrm>
          <a:off x="4682948" y="2442984"/>
          <a:ext cx="2555581" cy="839749"/>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rPr>
            <a:t>2. </a:t>
          </a:r>
          <a:r>
            <a:rPr lang="en-US" sz="1800" b="0" kern="1200" dirty="0">
              <a:solidFill>
                <a:schemeClr val="tx1"/>
              </a:solidFill>
            </a:rPr>
            <a:t>B</a:t>
          </a:r>
          <a:r>
            <a:rPr lang="en-GB" sz="1800" b="0" kern="1200" dirty="0" err="1">
              <a:solidFill>
                <a:schemeClr val="tx1"/>
              </a:solidFill>
            </a:rPr>
            <a:t>àn</a:t>
          </a:r>
          <a:r>
            <a:rPr lang="en-GB" sz="1800" b="0" kern="1200" dirty="0">
              <a:solidFill>
                <a:schemeClr val="tx1"/>
              </a:solidFill>
            </a:rPr>
            <a:t> </a:t>
          </a:r>
          <a:r>
            <a:rPr lang="en-GB" sz="1800" b="0" kern="1200" dirty="0" err="1">
              <a:solidFill>
                <a:schemeClr val="tx1"/>
              </a:solidFill>
            </a:rPr>
            <a:t>và</a:t>
          </a:r>
          <a:r>
            <a:rPr lang="en-GB" sz="1800" b="0" kern="1200" dirty="0">
              <a:solidFill>
                <a:schemeClr val="tx1"/>
              </a:solidFill>
            </a:rPr>
            <a:t> </a:t>
          </a:r>
          <a:r>
            <a:rPr lang="en-GB" sz="1800" b="0" kern="1200" dirty="0" err="1">
              <a:solidFill>
                <a:schemeClr val="tx1"/>
              </a:solidFill>
            </a:rPr>
            <a:t>quyết</a:t>
          </a:r>
          <a:r>
            <a:rPr lang="en-GB" sz="1800" b="0" kern="1200" dirty="0">
              <a:solidFill>
                <a:schemeClr val="tx1"/>
              </a:solidFill>
            </a:rPr>
            <a:t> </a:t>
          </a:r>
          <a:r>
            <a:rPr lang="en-GB" sz="1800" b="0" kern="1200" dirty="0" err="1">
              <a:solidFill>
                <a:schemeClr val="tx1"/>
              </a:solidFill>
            </a:rPr>
            <a:t>định</a:t>
          </a:r>
          <a:r>
            <a:rPr lang="en-GB" sz="1800" b="0" kern="1200" dirty="0">
              <a:solidFill>
                <a:schemeClr val="tx1"/>
              </a:solidFill>
            </a:rPr>
            <a:t/>
          </a:r>
          <a:br>
            <a:rPr lang="en-GB" sz="1800" b="0" kern="1200" dirty="0">
              <a:solidFill>
                <a:schemeClr val="tx1"/>
              </a:solidFill>
            </a:rPr>
          </a:br>
          <a:endParaRPr lang="en-US" sz="1800" b="0" kern="1200" dirty="0">
            <a:solidFill>
              <a:schemeClr val="tx1"/>
            </a:solidFill>
          </a:endParaRPr>
        </a:p>
      </dsp:txBody>
      <dsp:txXfrm>
        <a:off x="4723941" y="2483977"/>
        <a:ext cx="2473595" cy="757763"/>
      </dsp:txXfrm>
    </dsp:sp>
    <dsp:sp modelId="{03F40AD8-D4F6-44CB-A9B6-A78C19E8A2E5}">
      <dsp:nvSpPr>
        <dsp:cNvPr id="0" name=""/>
        <dsp:cNvSpPr/>
      </dsp:nvSpPr>
      <dsp:spPr bwMode="white">
        <a:xfrm>
          <a:off x="2733331" y="4179577"/>
          <a:ext cx="2736858" cy="1084521"/>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pPr>
          <a:r>
            <a:rPr lang="en-US" sz="1800" kern="1200" dirty="0">
              <a:solidFill>
                <a:schemeClr val="tx1"/>
              </a:solidFill>
            </a:rPr>
            <a:t>4. </a:t>
          </a:r>
          <a:r>
            <a:rPr lang="en-US" sz="1800" kern="1200" dirty="0" err="1">
              <a:solidFill>
                <a:schemeClr val="tx1"/>
              </a:solidFill>
            </a:rPr>
            <a:t>Tham</a:t>
          </a:r>
          <a:r>
            <a:rPr lang="en-US" sz="1800" kern="1200" dirty="0">
              <a:solidFill>
                <a:schemeClr val="tx1"/>
              </a:solidFill>
            </a:rPr>
            <a:t> </a:t>
          </a:r>
          <a:r>
            <a:rPr lang="en-US" sz="1800" kern="1200" dirty="0" err="1">
              <a:solidFill>
                <a:schemeClr val="tx1"/>
              </a:solidFill>
            </a:rPr>
            <a:t>gia</a:t>
          </a:r>
          <a:r>
            <a:rPr lang="en-US" sz="1800" kern="1200" dirty="0">
              <a:solidFill>
                <a:schemeClr val="tx1"/>
              </a:solidFill>
            </a:rPr>
            <a:t> ý </a:t>
          </a:r>
          <a:r>
            <a:rPr lang="en-US" sz="1800" kern="1200" dirty="0" err="1">
              <a:solidFill>
                <a:schemeClr val="tx1"/>
              </a:solidFill>
            </a:rPr>
            <a:t>kiến</a:t>
          </a:r>
          <a:endParaRPr lang="en-US" sz="1800" kern="1200" dirty="0">
            <a:solidFill>
              <a:schemeClr val="tx1"/>
            </a:solidFill>
          </a:endParaRPr>
        </a:p>
        <a:p>
          <a:pPr lvl="0" algn="ctr" defTabSz="533400">
            <a:lnSpc>
              <a:spcPct val="90000"/>
            </a:lnSpc>
            <a:spcBef>
              <a:spcPct val="0"/>
            </a:spcBef>
            <a:spcAft>
              <a:spcPct val="35000"/>
            </a:spcAft>
          </a:pPr>
          <a:endParaRPr lang="en-US" sz="1800" kern="1200" dirty="0">
            <a:solidFill>
              <a:schemeClr val="tx1"/>
            </a:solidFill>
          </a:endParaRPr>
        </a:p>
      </dsp:txBody>
      <dsp:txXfrm>
        <a:off x="2786273" y="4232519"/>
        <a:ext cx="2630974" cy="978637"/>
      </dsp:txXfrm>
    </dsp:sp>
    <dsp:sp modelId="{9435F07D-0E32-45A5-8140-49B3F95B119E}">
      <dsp:nvSpPr>
        <dsp:cNvPr id="0" name=""/>
        <dsp:cNvSpPr/>
      </dsp:nvSpPr>
      <dsp:spPr bwMode="white">
        <a:xfrm>
          <a:off x="889470" y="2385350"/>
          <a:ext cx="2706623" cy="955017"/>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rPr>
            <a:t>4. </a:t>
          </a:r>
          <a:r>
            <a:rPr lang="en-US" sz="1800" kern="1200" dirty="0" err="1">
              <a:solidFill>
                <a:schemeClr val="tx1"/>
              </a:solidFill>
            </a:rPr>
            <a:t>Kiểm</a:t>
          </a:r>
          <a:r>
            <a:rPr lang="en-US" sz="1800" kern="1200" dirty="0">
              <a:solidFill>
                <a:schemeClr val="tx1"/>
              </a:solidFill>
            </a:rPr>
            <a:t> </a:t>
          </a:r>
          <a:r>
            <a:rPr lang="en-US" sz="1800" kern="1200" dirty="0" err="1">
              <a:solidFill>
                <a:schemeClr val="tx1"/>
              </a:solidFill>
            </a:rPr>
            <a:t>tra</a:t>
          </a:r>
          <a:r>
            <a:rPr lang="en-US" sz="1800" kern="1200" dirty="0">
              <a:solidFill>
                <a:schemeClr val="tx1"/>
              </a:solidFill>
            </a:rPr>
            <a:t> </a:t>
          </a:r>
          <a:r>
            <a:rPr lang="en-US" sz="1800" kern="1200" dirty="0" err="1">
              <a:solidFill>
                <a:schemeClr val="tx1"/>
              </a:solidFill>
            </a:rPr>
            <a:t>giám</a:t>
          </a:r>
          <a:r>
            <a:rPr lang="en-US" sz="1800" kern="1200" dirty="0">
              <a:solidFill>
                <a:schemeClr val="tx1"/>
              </a:solidFill>
            </a:rPr>
            <a:t> </a:t>
          </a:r>
          <a:r>
            <a:rPr lang="en-US" sz="1800" kern="1200" dirty="0" err="1" smtClean="0">
              <a:solidFill>
                <a:schemeClr val="tx1"/>
              </a:solidFill>
            </a:rPr>
            <a:t>sát</a:t>
          </a:r>
          <a:endParaRPr lang="en-US" sz="1800" kern="1200" dirty="0">
            <a:solidFill>
              <a:schemeClr val="tx1"/>
            </a:solidFill>
          </a:endParaRPr>
        </a:p>
      </dsp:txBody>
      <dsp:txXfrm>
        <a:off x="936090" y="2431970"/>
        <a:ext cx="2613383" cy="86177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484A0-B0C2-429E-85E4-6E4DC591B262}">
      <dsp:nvSpPr>
        <dsp:cNvPr id="0" name=""/>
        <dsp:cNvSpPr/>
      </dsp:nvSpPr>
      <dsp:spPr>
        <a:xfrm>
          <a:off x="-4240300" y="-655258"/>
          <a:ext cx="5088768" cy="5088768"/>
        </a:xfrm>
        <a:prstGeom prst="blockArc">
          <a:avLst>
            <a:gd name="adj1" fmla="val 18900000"/>
            <a:gd name="adj2" fmla="val 2700000"/>
            <a:gd name="adj3" fmla="val 424"/>
          </a:avLst>
        </a:pr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55CD28A-ED96-4167-B5D5-114978ADAC75}">
      <dsp:nvSpPr>
        <dsp:cNvPr id="0" name=""/>
        <dsp:cNvSpPr/>
      </dsp:nvSpPr>
      <dsp:spPr>
        <a:xfrm>
          <a:off x="694536" y="539760"/>
          <a:ext cx="8200932" cy="1079370"/>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6750"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solidFill>
                <a:schemeClr val="tx1"/>
              </a:solidFill>
            </a:rPr>
            <a:t>Kế</a:t>
          </a:r>
          <a:r>
            <a:rPr lang="en-US" sz="1800" kern="1200" dirty="0" smtClean="0">
              <a:solidFill>
                <a:schemeClr val="tx1"/>
              </a:solidFill>
            </a:rPr>
            <a:t> </a:t>
          </a:r>
          <a:r>
            <a:rPr lang="en-US" sz="1800" kern="1200" dirty="0" err="1" smtClean="0">
              <a:solidFill>
                <a:schemeClr val="tx1"/>
              </a:solidFill>
            </a:rPr>
            <a:t>hoạch</a:t>
          </a:r>
          <a:r>
            <a:rPr lang="en-US" sz="1800" kern="1200" dirty="0" smtClean="0">
              <a:solidFill>
                <a:schemeClr val="tx1"/>
              </a:solidFill>
            </a:rPr>
            <a:t> </a:t>
          </a:r>
          <a:r>
            <a:rPr lang="en-US" sz="1800" kern="1200" dirty="0" err="1" smtClean="0">
              <a:solidFill>
                <a:schemeClr val="tx1"/>
              </a:solidFill>
            </a:rPr>
            <a:t>phát</a:t>
          </a:r>
          <a:r>
            <a:rPr lang="en-US" sz="1800" kern="1200" dirty="0" smtClean="0">
              <a:solidFill>
                <a:schemeClr val="tx1"/>
              </a:solidFill>
            </a:rPr>
            <a:t> </a:t>
          </a:r>
          <a:r>
            <a:rPr lang="en-US" sz="1800" kern="1200" dirty="0" err="1" smtClean="0">
              <a:solidFill>
                <a:schemeClr val="tx1"/>
              </a:solidFill>
            </a:rPr>
            <a:t>triển</a:t>
          </a:r>
          <a:r>
            <a:rPr lang="en-US" sz="1800" kern="1200" dirty="0" smtClean="0">
              <a:solidFill>
                <a:schemeClr val="tx1"/>
              </a:solidFill>
            </a:rPr>
            <a:t> </a:t>
          </a:r>
          <a:r>
            <a:rPr lang="en-US" sz="1800" kern="1200" dirty="0" err="1" smtClean="0">
              <a:solidFill>
                <a:schemeClr val="tx1"/>
              </a:solidFill>
            </a:rPr>
            <a:t>kinh</a:t>
          </a:r>
          <a:r>
            <a:rPr lang="en-US" sz="1800" kern="1200" dirty="0" smtClean="0">
              <a:solidFill>
                <a:schemeClr val="tx1"/>
              </a:solidFill>
            </a:rPr>
            <a:t> </a:t>
          </a:r>
          <a:r>
            <a:rPr lang="en-US" sz="1800" kern="1200" dirty="0" err="1" smtClean="0">
              <a:solidFill>
                <a:schemeClr val="tx1"/>
              </a:solidFill>
            </a:rPr>
            <a:t>tế</a:t>
          </a:r>
          <a:r>
            <a:rPr lang="en-US" sz="1800" kern="1200" dirty="0" smtClean="0">
              <a:solidFill>
                <a:schemeClr val="tx1"/>
              </a:solidFill>
            </a:rPr>
            <a:t> </a:t>
          </a:r>
          <a:r>
            <a:rPr lang="en-US" sz="1800" kern="1200" dirty="0" err="1" smtClean="0">
              <a:solidFill>
                <a:schemeClr val="tx1"/>
              </a:solidFill>
            </a:rPr>
            <a:t>xã</a:t>
          </a:r>
          <a:r>
            <a:rPr lang="en-US" sz="1800" kern="1200" dirty="0" smtClean="0">
              <a:solidFill>
                <a:schemeClr val="tx1"/>
              </a:solidFill>
            </a:rPr>
            <a:t> </a:t>
          </a:r>
          <a:r>
            <a:rPr lang="en-US" sz="1800" kern="1200" dirty="0" err="1" smtClean="0">
              <a:solidFill>
                <a:schemeClr val="tx1"/>
              </a:solidFill>
            </a:rPr>
            <a:t>hội</a:t>
          </a:r>
          <a:r>
            <a:rPr lang="en-US" sz="1800" kern="1200" dirty="0" smtClean="0">
              <a:solidFill>
                <a:schemeClr val="tx1"/>
              </a:solidFill>
            </a:rPr>
            <a:t>; </a:t>
          </a:r>
          <a:r>
            <a:rPr lang="en-US" sz="1800" kern="1200" dirty="0" err="1" smtClean="0">
              <a:solidFill>
                <a:schemeClr val="tx1"/>
              </a:solidFill>
            </a:rPr>
            <a:t>phương</a:t>
          </a:r>
          <a:r>
            <a:rPr lang="en-US" sz="1800" kern="1200" dirty="0" smtClean="0">
              <a:solidFill>
                <a:schemeClr val="tx1"/>
              </a:solidFill>
            </a:rPr>
            <a:t> </a:t>
          </a:r>
          <a:r>
            <a:rPr lang="en-US" sz="1800" kern="1200" dirty="0" err="1" smtClean="0">
              <a:solidFill>
                <a:schemeClr val="tx1"/>
              </a:solidFill>
            </a:rPr>
            <a:t>án</a:t>
          </a:r>
          <a:r>
            <a:rPr lang="en-US" sz="1800" kern="1200" dirty="0" smtClean="0">
              <a:solidFill>
                <a:schemeClr val="tx1"/>
              </a:solidFill>
            </a:rPr>
            <a:t> </a:t>
          </a:r>
          <a:r>
            <a:rPr lang="en-US" sz="1800" kern="1200" dirty="0" err="1" smtClean="0">
              <a:solidFill>
                <a:schemeClr val="tx1"/>
              </a:solidFill>
            </a:rPr>
            <a:t>chuyển</a:t>
          </a:r>
          <a:r>
            <a:rPr lang="en-US" sz="1800" kern="1200" dirty="0" smtClean="0">
              <a:solidFill>
                <a:schemeClr val="tx1"/>
              </a:solidFill>
            </a:rPr>
            <a:t> </a:t>
          </a:r>
          <a:r>
            <a:rPr lang="en-US" sz="1800" kern="1200" dirty="0" err="1" smtClean="0">
              <a:solidFill>
                <a:schemeClr val="tx1"/>
              </a:solidFill>
            </a:rPr>
            <a:t>dịch</a:t>
          </a:r>
          <a:r>
            <a:rPr lang="en-US" sz="1800" kern="1200" dirty="0" smtClean="0">
              <a:solidFill>
                <a:schemeClr val="tx1"/>
              </a:solidFill>
            </a:rPr>
            <a:t> </a:t>
          </a:r>
          <a:r>
            <a:rPr lang="en-US" sz="1800" kern="1200" dirty="0" err="1" smtClean="0">
              <a:solidFill>
                <a:schemeClr val="tx1"/>
              </a:solidFill>
            </a:rPr>
            <a:t>cơ</a:t>
          </a:r>
          <a:r>
            <a:rPr lang="en-US" sz="1800" kern="1200" dirty="0" smtClean="0">
              <a:solidFill>
                <a:schemeClr val="tx1"/>
              </a:solidFill>
            </a:rPr>
            <a:t> </a:t>
          </a:r>
          <a:r>
            <a:rPr lang="en-US" sz="1800" kern="1200" dirty="0" err="1" smtClean="0">
              <a:solidFill>
                <a:schemeClr val="tx1"/>
              </a:solidFill>
            </a:rPr>
            <a:t>cấu</a:t>
          </a:r>
          <a:r>
            <a:rPr lang="en-US" sz="1800" kern="1200" dirty="0" smtClean="0">
              <a:solidFill>
                <a:schemeClr val="tx1"/>
              </a:solidFill>
            </a:rPr>
            <a:t> </a:t>
          </a:r>
          <a:r>
            <a:rPr lang="en-US" sz="1800" kern="1200" dirty="0" err="1" smtClean="0">
              <a:solidFill>
                <a:schemeClr val="tx1"/>
              </a:solidFill>
            </a:rPr>
            <a:t>kinh</a:t>
          </a:r>
          <a:r>
            <a:rPr lang="en-US" sz="1800" kern="1200" dirty="0" smtClean="0">
              <a:solidFill>
                <a:schemeClr val="tx1"/>
              </a:solidFill>
            </a:rPr>
            <a:t> </a:t>
          </a:r>
          <a:r>
            <a:rPr lang="en-US" sz="1800" kern="1200" dirty="0" err="1" smtClean="0">
              <a:solidFill>
                <a:schemeClr val="tx1"/>
              </a:solidFill>
            </a:rPr>
            <a:t>tế</a:t>
          </a:r>
          <a:r>
            <a:rPr lang="en-US" sz="1800" kern="1200" dirty="0" smtClean="0">
              <a:solidFill>
                <a:schemeClr val="tx1"/>
              </a:solidFill>
            </a:rPr>
            <a:t> </a:t>
          </a:r>
          <a:r>
            <a:rPr lang="en-US" sz="1800" kern="1200" dirty="0" err="1" smtClean="0">
              <a:solidFill>
                <a:schemeClr val="tx1"/>
              </a:solidFill>
            </a:rPr>
            <a:t>hàng</a:t>
          </a:r>
          <a:r>
            <a:rPr lang="en-US" sz="1800" kern="1200" dirty="0" smtClean="0">
              <a:solidFill>
                <a:schemeClr val="tx1"/>
              </a:solidFill>
            </a:rPr>
            <a:t> </a:t>
          </a:r>
          <a:r>
            <a:rPr lang="en-US" sz="1800" kern="1200" dirty="0" err="1" smtClean="0">
              <a:solidFill>
                <a:schemeClr val="tx1"/>
              </a:solidFill>
            </a:rPr>
            <a:t>năm</a:t>
          </a:r>
          <a:r>
            <a:rPr lang="en-US" sz="1800" kern="1200" dirty="0" smtClean="0">
              <a:solidFill>
                <a:schemeClr val="tx1"/>
              </a:solidFill>
            </a:rPr>
            <a:t> </a:t>
          </a:r>
          <a:r>
            <a:rPr lang="en-US" sz="1800" kern="1200" dirty="0" err="1" smtClean="0">
              <a:solidFill>
                <a:schemeClr val="tx1"/>
              </a:solidFill>
            </a:rPr>
            <a:t>của</a:t>
          </a:r>
          <a:r>
            <a:rPr lang="en-US" sz="1800" kern="1200" dirty="0" smtClean="0">
              <a:solidFill>
                <a:schemeClr val="tx1"/>
              </a:solidFill>
            </a:rPr>
            <a:t> </a:t>
          </a:r>
          <a:r>
            <a:rPr lang="en-US" sz="1800" kern="1200" dirty="0" err="1" smtClean="0">
              <a:solidFill>
                <a:schemeClr val="tx1"/>
              </a:solidFill>
            </a:rPr>
            <a:t>cấp</a:t>
          </a:r>
          <a:r>
            <a:rPr lang="en-US" sz="1800" kern="1200" dirty="0" smtClean="0">
              <a:solidFill>
                <a:schemeClr val="tx1"/>
              </a:solidFill>
            </a:rPr>
            <a:t> </a:t>
          </a:r>
          <a:r>
            <a:rPr lang="en-US" sz="1800" kern="1200" dirty="0" err="1" smtClean="0">
              <a:solidFill>
                <a:schemeClr val="tx1"/>
              </a:solidFill>
            </a:rPr>
            <a:t>xã</a:t>
          </a:r>
          <a:r>
            <a:rPr lang="en-US" sz="1800" kern="1200" dirty="0" smtClean="0">
              <a:solidFill>
                <a:schemeClr val="tx1"/>
              </a:solidFill>
            </a:rPr>
            <a:t> </a:t>
          </a:r>
          <a:r>
            <a:rPr lang="en-US" sz="1800" kern="1200" dirty="0" err="1" smtClean="0">
              <a:solidFill>
                <a:schemeClr val="tx1"/>
              </a:solidFill>
            </a:rPr>
            <a:t>và</a:t>
          </a:r>
          <a:r>
            <a:rPr lang="en-US" sz="1800" kern="1200" dirty="0" smtClean="0">
              <a:solidFill>
                <a:schemeClr val="tx1"/>
              </a:solidFill>
            </a:rPr>
            <a:t> </a:t>
          </a:r>
          <a:r>
            <a:rPr lang="en-US" sz="1800" kern="1200" dirty="0" err="1" smtClean="0">
              <a:solidFill>
                <a:schemeClr val="tx1"/>
              </a:solidFill>
            </a:rPr>
            <a:t>kết</a:t>
          </a:r>
          <a:r>
            <a:rPr lang="en-US" sz="1800" kern="1200" dirty="0" smtClean="0">
              <a:solidFill>
                <a:schemeClr val="tx1"/>
              </a:solidFill>
            </a:rPr>
            <a:t> </a:t>
          </a:r>
          <a:r>
            <a:rPr lang="en-US" sz="1800" kern="1200" dirty="0" err="1" smtClean="0">
              <a:solidFill>
                <a:schemeClr val="tx1"/>
              </a:solidFill>
            </a:rPr>
            <a:t>quả</a:t>
          </a:r>
          <a:r>
            <a:rPr lang="en-US" sz="1800" kern="1200" dirty="0" smtClean="0">
              <a:solidFill>
                <a:schemeClr val="tx1"/>
              </a:solidFill>
            </a:rPr>
            <a:t> </a:t>
          </a:r>
          <a:r>
            <a:rPr lang="en-US" sz="1800" kern="1200" dirty="0" err="1" smtClean="0">
              <a:solidFill>
                <a:schemeClr val="tx1"/>
              </a:solidFill>
            </a:rPr>
            <a:t>thực</a:t>
          </a:r>
          <a:r>
            <a:rPr lang="en-US" sz="1800" kern="1200" dirty="0" smtClean="0">
              <a:solidFill>
                <a:schemeClr val="tx1"/>
              </a:solidFill>
            </a:rPr>
            <a:t> </a:t>
          </a:r>
          <a:r>
            <a:rPr lang="en-US" sz="1800" kern="1200" dirty="0" err="1" smtClean="0">
              <a:solidFill>
                <a:schemeClr val="tx1"/>
              </a:solidFill>
            </a:rPr>
            <a:t>hiện</a:t>
          </a:r>
          <a:r>
            <a:rPr lang="en-US" sz="1800" kern="1200" dirty="0" smtClean="0">
              <a:solidFill>
                <a:schemeClr val="tx1"/>
              </a:solidFill>
            </a:rPr>
            <a:t>.</a:t>
          </a:r>
          <a:endParaRPr lang="en-US" sz="1800" kern="1200" dirty="0">
            <a:solidFill>
              <a:schemeClr val="tx1"/>
            </a:solidFill>
          </a:endParaRPr>
        </a:p>
      </dsp:txBody>
      <dsp:txXfrm>
        <a:off x="694536" y="539760"/>
        <a:ext cx="8200932" cy="1079370"/>
      </dsp:txXfrm>
    </dsp:sp>
    <dsp:sp modelId="{EA782C87-3291-4198-B7B5-F478012A10B9}">
      <dsp:nvSpPr>
        <dsp:cNvPr id="0" name=""/>
        <dsp:cNvSpPr/>
      </dsp:nvSpPr>
      <dsp:spPr>
        <a:xfrm>
          <a:off x="19930" y="404839"/>
          <a:ext cx="1349213" cy="1349213"/>
        </a:xfrm>
        <a:prstGeom prst="ellipse">
          <a:avLst/>
        </a:prstGeom>
        <a:solidFill>
          <a:schemeClr val="lt1">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85D547-B125-40DF-B5FA-6D23E26386FF}">
      <dsp:nvSpPr>
        <dsp:cNvPr id="0" name=""/>
        <dsp:cNvSpPr/>
      </dsp:nvSpPr>
      <dsp:spPr>
        <a:xfrm>
          <a:off x="694536" y="2159118"/>
          <a:ext cx="8200932" cy="1079370"/>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6750" tIns="45720" rIns="45720" bIns="45720" numCol="1" spcCol="1270" anchor="ctr" anchorCtr="0">
          <a:noAutofit/>
        </a:bodyPr>
        <a:lstStyle/>
        <a:p>
          <a:pPr lvl="0" algn="l" defTabSz="800100">
            <a:lnSpc>
              <a:spcPct val="90000"/>
            </a:lnSpc>
            <a:spcBef>
              <a:spcPct val="0"/>
            </a:spcBef>
            <a:spcAft>
              <a:spcPct val="35000"/>
            </a:spcAft>
          </a:pPr>
          <a:r>
            <a:rPr lang="en-US" sz="1800" kern="1200" dirty="0" err="1" smtClean="0">
              <a:solidFill>
                <a:schemeClr val="tx1"/>
              </a:solidFill>
            </a:rPr>
            <a:t>Số</a:t>
          </a:r>
          <a:r>
            <a:rPr lang="en-US" sz="1800" kern="1200" dirty="0" smtClean="0">
              <a:solidFill>
                <a:schemeClr val="tx1"/>
              </a:solidFill>
            </a:rPr>
            <a:t> </a:t>
          </a:r>
          <a:r>
            <a:rPr lang="en-US" sz="1800" kern="1200" dirty="0" err="1" smtClean="0">
              <a:solidFill>
                <a:schemeClr val="tx1"/>
              </a:solidFill>
            </a:rPr>
            <a:t>liệu</a:t>
          </a:r>
          <a:r>
            <a:rPr lang="en-US" sz="1800" kern="1200" dirty="0" smtClean="0">
              <a:solidFill>
                <a:schemeClr val="tx1"/>
              </a:solidFill>
            </a:rPr>
            <a:t>, </a:t>
          </a:r>
          <a:r>
            <a:rPr lang="en-US" sz="1800" kern="1200" dirty="0" err="1" smtClean="0">
              <a:solidFill>
                <a:schemeClr val="tx1"/>
              </a:solidFill>
            </a:rPr>
            <a:t>báo</a:t>
          </a:r>
          <a:r>
            <a:rPr lang="en-US" sz="1800" kern="1200" dirty="0" smtClean="0">
              <a:solidFill>
                <a:schemeClr val="tx1"/>
              </a:solidFill>
            </a:rPr>
            <a:t> </a:t>
          </a:r>
          <a:r>
            <a:rPr lang="en-US" sz="1800" kern="1200" dirty="0" err="1" smtClean="0">
              <a:solidFill>
                <a:schemeClr val="tx1"/>
              </a:solidFill>
            </a:rPr>
            <a:t>cáo</a:t>
          </a:r>
          <a:r>
            <a:rPr lang="en-US" sz="1800" kern="1200" dirty="0" smtClean="0">
              <a:solidFill>
                <a:schemeClr val="tx1"/>
              </a:solidFill>
            </a:rPr>
            <a:t> </a:t>
          </a:r>
          <a:r>
            <a:rPr lang="en-US" sz="1800" kern="1200" dirty="0" err="1" smtClean="0">
              <a:solidFill>
                <a:schemeClr val="tx1"/>
              </a:solidFill>
            </a:rPr>
            <a:t>thuyết</a:t>
          </a:r>
          <a:r>
            <a:rPr lang="en-US" sz="1800" kern="1200" dirty="0" smtClean="0">
              <a:solidFill>
                <a:schemeClr val="tx1"/>
              </a:solidFill>
            </a:rPr>
            <a:t> minh </a:t>
          </a:r>
          <a:r>
            <a:rPr lang="en-US" sz="1800" kern="1200" dirty="0" err="1" smtClean="0">
              <a:solidFill>
                <a:schemeClr val="tx1"/>
              </a:solidFill>
            </a:rPr>
            <a:t>dự</a:t>
          </a:r>
          <a:r>
            <a:rPr lang="en-US" sz="1800" kern="1200" dirty="0" smtClean="0">
              <a:solidFill>
                <a:schemeClr val="tx1"/>
              </a:solidFill>
            </a:rPr>
            <a:t> </a:t>
          </a:r>
          <a:r>
            <a:rPr lang="en-US" sz="1800" kern="1200" dirty="0" err="1" smtClean="0">
              <a:solidFill>
                <a:schemeClr val="tx1"/>
              </a:solidFill>
            </a:rPr>
            <a:t>toán</a:t>
          </a:r>
          <a:r>
            <a:rPr lang="en-US" sz="1800" kern="1200" dirty="0" smtClean="0">
              <a:solidFill>
                <a:schemeClr val="tx1"/>
              </a:solidFill>
            </a:rPr>
            <a:t> </a:t>
          </a:r>
          <a:r>
            <a:rPr lang="en-US" sz="1800" kern="1200" dirty="0" err="1" smtClean="0">
              <a:solidFill>
                <a:schemeClr val="tx1"/>
              </a:solidFill>
            </a:rPr>
            <a:t>ngân</a:t>
          </a:r>
          <a:r>
            <a:rPr lang="en-US" sz="1800" kern="1200" dirty="0" smtClean="0">
              <a:solidFill>
                <a:schemeClr val="tx1"/>
              </a:solidFill>
            </a:rPr>
            <a:t> </a:t>
          </a:r>
          <a:r>
            <a:rPr lang="en-US" sz="1800" kern="1200" dirty="0" err="1" smtClean="0">
              <a:solidFill>
                <a:schemeClr val="tx1"/>
              </a:solidFill>
            </a:rPr>
            <a:t>sách</a:t>
          </a:r>
          <a:r>
            <a:rPr lang="en-US" sz="1800" kern="1200" dirty="0" smtClean="0">
              <a:solidFill>
                <a:schemeClr val="tx1"/>
              </a:solidFill>
            </a:rPr>
            <a:t>; </a:t>
          </a:r>
          <a:r>
            <a:rPr lang="en-US" sz="1800" kern="1200" dirty="0" err="1" smtClean="0">
              <a:solidFill>
                <a:schemeClr val="tx1"/>
              </a:solidFill>
            </a:rPr>
            <a:t>kế</a:t>
          </a:r>
          <a:r>
            <a:rPr lang="en-US" sz="1800" kern="1200" dirty="0" smtClean="0">
              <a:solidFill>
                <a:schemeClr val="tx1"/>
              </a:solidFill>
            </a:rPr>
            <a:t> </a:t>
          </a:r>
          <a:r>
            <a:rPr lang="en-US" sz="1800" kern="1200" dirty="0" err="1" smtClean="0">
              <a:solidFill>
                <a:schemeClr val="tx1"/>
              </a:solidFill>
            </a:rPr>
            <a:t>hoạch</a:t>
          </a:r>
          <a:r>
            <a:rPr lang="en-US" sz="1800" kern="1200" dirty="0" smtClean="0">
              <a:solidFill>
                <a:schemeClr val="tx1"/>
              </a:solidFill>
            </a:rPr>
            <a:t> </a:t>
          </a:r>
          <a:r>
            <a:rPr lang="en-US" sz="1800" kern="1200" dirty="0" err="1" smtClean="0">
              <a:solidFill>
                <a:schemeClr val="tx1"/>
              </a:solidFill>
            </a:rPr>
            <a:t>hoạt</a:t>
          </a:r>
          <a:r>
            <a:rPr lang="en-US" sz="1800" kern="1200" dirty="0" smtClean="0">
              <a:solidFill>
                <a:schemeClr val="tx1"/>
              </a:solidFill>
            </a:rPr>
            <a:t> </a:t>
          </a:r>
          <a:r>
            <a:rPr lang="en-US" sz="1800" kern="1200" dirty="0" err="1" smtClean="0">
              <a:solidFill>
                <a:schemeClr val="tx1"/>
              </a:solidFill>
            </a:rPr>
            <a:t>động</a:t>
          </a:r>
          <a:r>
            <a:rPr lang="en-US" sz="1800" kern="1200" dirty="0" smtClean="0">
              <a:solidFill>
                <a:schemeClr val="tx1"/>
              </a:solidFill>
            </a:rPr>
            <a:t> </a:t>
          </a:r>
          <a:r>
            <a:rPr lang="en-US" sz="1800" kern="1200" dirty="0" err="1" smtClean="0">
              <a:solidFill>
                <a:schemeClr val="tx1"/>
              </a:solidFill>
            </a:rPr>
            <a:t>tài</a:t>
          </a:r>
          <a:r>
            <a:rPr lang="en-US" sz="1800" kern="1200" dirty="0" smtClean="0">
              <a:solidFill>
                <a:schemeClr val="tx1"/>
              </a:solidFill>
            </a:rPr>
            <a:t> </a:t>
          </a:r>
          <a:r>
            <a:rPr lang="en-US" sz="1800" kern="1200" dirty="0" err="1" smtClean="0">
              <a:solidFill>
                <a:schemeClr val="tx1"/>
              </a:solidFill>
            </a:rPr>
            <a:t>chính</a:t>
          </a:r>
          <a:r>
            <a:rPr lang="en-US" sz="1800" kern="1200" dirty="0" smtClean="0">
              <a:solidFill>
                <a:schemeClr val="tx1"/>
              </a:solidFill>
            </a:rPr>
            <a:t>; </a:t>
          </a:r>
          <a:r>
            <a:rPr lang="en-US" sz="1800" kern="1200" dirty="0" err="1" smtClean="0">
              <a:solidFill>
                <a:schemeClr val="tx1"/>
              </a:solidFill>
            </a:rPr>
            <a:t>số</a:t>
          </a:r>
          <a:r>
            <a:rPr lang="en-US" sz="1800" kern="1200" dirty="0" smtClean="0">
              <a:solidFill>
                <a:schemeClr val="tx1"/>
              </a:solidFill>
            </a:rPr>
            <a:t> </a:t>
          </a:r>
          <a:r>
            <a:rPr lang="en-US" sz="1800" kern="1200" dirty="0" err="1" smtClean="0">
              <a:solidFill>
                <a:schemeClr val="tx1"/>
              </a:solidFill>
            </a:rPr>
            <a:t>liệu</a:t>
          </a:r>
          <a:r>
            <a:rPr lang="en-US" sz="1800" kern="1200" dirty="0" smtClean="0">
              <a:solidFill>
                <a:schemeClr val="tx1"/>
              </a:solidFill>
            </a:rPr>
            <a:t> </a:t>
          </a:r>
          <a:r>
            <a:rPr lang="en-US" sz="1800" kern="1200" dirty="0" err="1" smtClean="0">
              <a:solidFill>
                <a:schemeClr val="tx1"/>
              </a:solidFill>
            </a:rPr>
            <a:t>và</a:t>
          </a:r>
          <a:r>
            <a:rPr lang="en-US" sz="1800" kern="1200" dirty="0" smtClean="0">
              <a:solidFill>
                <a:schemeClr val="tx1"/>
              </a:solidFill>
            </a:rPr>
            <a:t> </a:t>
          </a:r>
          <a:r>
            <a:rPr lang="en-US" sz="1800" kern="1200" dirty="0" err="1" smtClean="0">
              <a:solidFill>
                <a:schemeClr val="tx1"/>
              </a:solidFill>
            </a:rPr>
            <a:t>thuyết</a:t>
          </a:r>
          <a:r>
            <a:rPr lang="en-US" sz="1800" kern="1200" dirty="0" smtClean="0">
              <a:solidFill>
                <a:schemeClr val="tx1"/>
              </a:solidFill>
            </a:rPr>
            <a:t> minh </a:t>
          </a:r>
          <a:r>
            <a:rPr lang="en-US" sz="1800" kern="1200" dirty="0" err="1" smtClean="0">
              <a:solidFill>
                <a:schemeClr val="tx1"/>
              </a:solidFill>
            </a:rPr>
            <a:t>tình</a:t>
          </a:r>
          <a:r>
            <a:rPr lang="en-US" sz="1800" kern="1200" dirty="0" smtClean="0">
              <a:solidFill>
                <a:schemeClr val="tx1"/>
              </a:solidFill>
            </a:rPr>
            <a:t> </a:t>
          </a:r>
          <a:r>
            <a:rPr lang="en-US" sz="1800" kern="1200" dirty="0" err="1" smtClean="0">
              <a:solidFill>
                <a:schemeClr val="tx1"/>
              </a:solidFill>
            </a:rPr>
            <a:t>hình</a:t>
          </a:r>
          <a:r>
            <a:rPr lang="en-US" sz="1800" kern="1200" dirty="0" smtClean="0">
              <a:solidFill>
                <a:schemeClr val="tx1"/>
              </a:solidFill>
            </a:rPr>
            <a:t> </a:t>
          </a:r>
          <a:r>
            <a:rPr lang="en-US" sz="1800" kern="1200" dirty="0" err="1" smtClean="0">
              <a:solidFill>
                <a:schemeClr val="tx1"/>
              </a:solidFill>
            </a:rPr>
            <a:t>thực</a:t>
          </a:r>
          <a:r>
            <a:rPr lang="en-US" sz="1800" kern="1200" dirty="0" smtClean="0">
              <a:solidFill>
                <a:schemeClr val="tx1"/>
              </a:solidFill>
            </a:rPr>
            <a:t> </a:t>
          </a:r>
          <a:r>
            <a:rPr lang="en-US" sz="1800" kern="1200" dirty="0" err="1" smtClean="0">
              <a:solidFill>
                <a:schemeClr val="tx1"/>
              </a:solidFill>
            </a:rPr>
            <a:t>hiện</a:t>
          </a:r>
          <a:r>
            <a:rPr lang="en-US" sz="1800" kern="1200" dirty="0" smtClean="0">
              <a:solidFill>
                <a:schemeClr val="tx1"/>
              </a:solidFill>
            </a:rPr>
            <a:t> </a:t>
          </a:r>
          <a:r>
            <a:rPr lang="en-US" sz="1800" kern="1200" dirty="0" err="1" smtClean="0">
              <a:solidFill>
                <a:schemeClr val="tx1"/>
              </a:solidFill>
            </a:rPr>
            <a:t>dự</a:t>
          </a:r>
          <a:r>
            <a:rPr lang="en-US" sz="1800" kern="1200" dirty="0" smtClean="0">
              <a:solidFill>
                <a:schemeClr val="tx1"/>
              </a:solidFill>
            </a:rPr>
            <a:t> </a:t>
          </a:r>
          <a:r>
            <a:rPr lang="en-US" sz="1800" kern="1200" dirty="0" err="1" smtClean="0">
              <a:solidFill>
                <a:schemeClr val="tx1"/>
              </a:solidFill>
            </a:rPr>
            <a:t>toán</a:t>
          </a:r>
          <a:r>
            <a:rPr lang="en-US" sz="1800" kern="1200" dirty="0" smtClean="0">
              <a:solidFill>
                <a:schemeClr val="tx1"/>
              </a:solidFill>
            </a:rPr>
            <a:t> </a:t>
          </a:r>
          <a:r>
            <a:rPr lang="en-US" sz="1800" kern="1200" dirty="0" err="1" smtClean="0">
              <a:solidFill>
                <a:schemeClr val="tx1"/>
              </a:solidFill>
            </a:rPr>
            <a:t>ngân</a:t>
          </a:r>
          <a:r>
            <a:rPr lang="en-US" sz="1800" kern="1200" dirty="0" smtClean="0">
              <a:solidFill>
                <a:schemeClr val="tx1"/>
              </a:solidFill>
            </a:rPr>
            <a:t> </a:t>
          </a:r>
          <a:r>
            <a:rPr lang="en-US" sz="1800" kern="1200" dirty="0" err="1" smtClean="0">
              <a:solidFill>
                <a:schemeClr val="tx1"/>
              </a:solidFill>
            </a:rPr>
            <a:t>sách</a:t>
          </a:r>
          <a:r>
            <a:rPr lang="en-US" sz="1800" kern="1200" dirty="0" smtClean="0">
              <a:solidFill>
                <a:schemeClr val="tx1"/>
              </a:solidFill>
            </a:rPr>
            <a:t> (</a:t>
          </a:r>
          <a:r>
            <a:rPr lang="en-US" sz="1800" kern="1200" dirty="0" err="1" smtClean="0">
              <a:solidFill>
                <a:schemeClr val="tx1"/>
              </a:solidFill>
            </a:rPr>
            <a:t>quý</a:t>
          </a:r>
          <a:r>
            <a:rPr lang="en-US" sz="1800" kern="1200" dirty="0" smtClean="0">
              <a:solidFill>
                <a:schemeClr val="tx1"/>
              </a:solidFill>
            </a:rPr>
            <a:t>, 6 </a:t>
          </a:r>
          <a:r>
            <a:rPr lang="en-US" sz="1800" kern="1200" dirty="0" err="1" smtClean="0">
              <a:solidFill>
                <a:schemeClr val="tx1"/>
              </a:solidFill>
            </a:rPr>
            <a:t>tháng</a:t>
          </a:r>
          <a:r>
            <a:rPr lang="en-US" sz="1800" kern="1200" dirty="0" smtClean="0">
              <a:solidFill>
                <a:schemeClr val="tx1"/>
              </a:solidFill>
            </a:rPr>
            <a:t>, </a:t>
          </a:r>
          <a:r>
            <a:rPr lang="en-US" sz="1800" kern="1200" dirty="0" err="1" smtClean="0">
              <a:solidFill>
                <a:schemeClr val="tx1"/>
              </a:solidFill>
            </a:rPr>
            <a:t>hàng</a:t>
          </a:r>
          <a:r>
            <a:rPr lang="en-US" sz="1800" kern="1200" dirty="0" smtClean="0">
              <a:solidFill>
                <a:schemeClr val="tx1"/>
              </a:solidFill>
            </a:rPr>
            <a:t> </a:t>
          </a:r>
          <a:r>
            <a:rPr lang="en-US" sz="1800" kern="1200" dirty="0" err="1" smtClean="0">
              <a:solidFill>
                <a:schemeClr val="tx1"/>
              </a:solidFill>
            </a:rPr>
            <a:t>năm</a:t>
          </a:r>
          <a:r>
            <a:rPr lang="en-US" sz="1800" kern="1200" dirty="0" smtClean="0">
              <a:solidFill>
                <a:schemeClr val="tx1"/>
              </a:solidFill>
            </a:rPr>
            <a:t>); </a:t>
          </a:r>
          <a:r>
            <a:rPr lang="en-US" sz="1800" kern="1200" dirty="0" err="1" smtClean="0">
              <a:solidFill>
                <a:schemeClr val="tx1"/>
              </a:solidFill>
            </a:rPr>
            <a:t>quyết</a:t>
          </a:r>
          <a:r>
            <a:rPr lang="en-US" sz="1800" kern="1200" dirty="0" smtClean="0">
              <a:solidFill>
                <a:schemeClr val="tx1"/>
              </a:solidFill>
            </a:rPr>
            <a:t> </a:t>
          </a:r>
          <a:r>
            <a:rPr lang="en-US" sz="1800" kern="1200" dirty="0" err="1" smtClean="0">
              <a:solidFill>
                <a:schemeClr val="tx1"/>
              </a:solidFill>
            </a:rPr>
            <a:t>toán</a:t>
          </a:r>
          <a:r>
            <a:rPr lang="en-US" sz="1800" kern="1200" dirty="0" smtClean="0">
              <a:solidFill>
                <a:schemeClr val="tx1"/>
              </a:solidFill>
            </a:rPr>
            <a:t> </a:t>
          </a:r>
          <a:r>
            <a:rPr lang="en-US" sz="1800" kern="1200" dirty="0" err="1" smtClean="0">
              <a:solidFill>
                <a:schemeClr val="tx1"/>
              </a:solidFill>
            </a:rPr>
            <a:t>ngân</a:t>
          </a:r>
          <a:r>
            <a:rPr lang="en-US" sz="1800" kern="1200" dirty="0" smtClean="0">
              <a:solidFill>
                <a:schemeClr val="tx1"/>
              </a:solidFill>
            </a:rPr>
            <a:t> </a:t>
          </a:r>
          <a:r>
            <a:rPr lang="en-US" sz="1800" kern="1200" dirty="0" err="1" smtClean="0">
              <a:solidFill>
                <a:schemeClr val="tx1"/>
              </a:solidFill>
            </a:rPr>
            <a:t>sách</a:t>
          </a:r>
          <a:r>
            <a:rPr lang="en-US" sz="1800" kern="1200" dirty="0" smtClean="0">
              <a:solidFill>
                <a:schemeClr val="tx1"/>
              </a:solidFill>
            </a:rPr>
            <a:t>…</a:t>
          </a:r>
          <a:endParaRPr lang="en-US" sz="1800" kern="1200" dirty="0">
            <a:solidFill>
              <a:schemeClr val="tx1"/>
            </a:solidFill>
          </a:endParaRPr>
        </a:p>
      </dsp:txBody>
      <dsp:txXfrm>
        <a:off x="694536" y="2159118"/>
        <a:ext cx="8200932" cy="1079370"/>
      </dsp:txXfrm>
    </dsp:sp>
    <dsp:sp modelId="{CCFD9773-14DD-4C86-BB55-50F0117A8888}">
      <dsp:nvSpPr>
        <dsp:cNvPr id="0" name=""/>
        <dsp:cNvSpPr/>
      </dsp:nvSpPr>
      <dsp:spPr>
        <a:xfrm>
          <a:off x="19930" y="2024197"/>
          <a:ext cx="1349213" cy="1349213"/>
        </a:xfrm>
        <a:prstGeom prst="ellipse">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484A0-B0C2-429E-85E4-6E4DC591B262}">
      <dsp:nvSpPr>
        <dsp:cNvPr id="0" name=""/>
        <dsp:cNvSpPr/>
      </dsp:nvSpPr>
      <dsp:spPr>
        <a:xfrm>
          <a:off x="-4240300" y="-655258"/>
          <a:ext cx="5088768" cy="5088768"/>
        </a:xfrm>
        <a:prstGeom prst="blockArc">
          <a:avLst>
            <a:gd name="adj1" fmla="val 18900000"/>
            <a:gd name="adj2" fmla="val 2700000"/>
            <a:gd name="adj3" fmla="val 424"/>
          </a:avLst>
        </a:pr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9C4634-8832-47FB-AF07-8C852B4BC43F}">
      <dsp:nvSpPr>
        <dsp:cNvPr id="0" name=""/>
        <dsp:cNvSpPr/>
      </dsp:nvSpPr>
      <dsp:spPr>
        <a:xfrm>
          <a:off x="694536" y="539760"/>
          <a:ext cx="8200932" cy="1079370"/>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6750" tIns="43180" rIns="43180" bIns="43180" numCol="1" spcCol="1270" anchor="ctr" anchorCtr="0">
          <a:noAutofit/>
        </a:bodyPr>
        <a:lstStyle/>
        <a:p>
          <a:pPr lvl="0" algn="l" defTabSz="755650">
            <a:lnSpc>
              <a:spcPct val="90000"/>
            </a:lnSpc>
            <a:spcBef>
              <a:spcPct val="0"/>
            </a:spcBef>
            <a:spcAft>
              <a:spcPct val="35000"/>
            </a:spcAft>
          </a:pPr>
          <a:r>
            <a:rPr lang="en-US" sz="1700" kern="1200" dirty="0" err="1" smtClean="0">
              <a:solidFill>
                <a:schemeClr val="tx1"/>
              </a:solidFill>
            </a:rPr>
            <a:t>Dự</a:t>
          </a:r>
          <a:r>
            <a:rPr lang="en-US" sz="1700" kern="1200" dirty="0" smtClean="0">
              <a:solidFill>
                <a:schemeClr val="tx1"/>
              </a:solidFill>
            </a:rPr>
            <a:t> </a:t>
          </a:r>
          <a:r>
            <a:rPr lang="en-US" sz="1700" kern="1200" dirty="0" err="1" smtClean="0">
              <a:solidFill>
                <a:schemeClr val="tx1"/>
              </a:solidFill>
            </a:rPr>
            <a:t>án</a:t>
          </a:r>
          <a:r>
            <a:rPr lang="en-US" sz="1700" kern="1200" dirty="0" smtClean="0">
              <a:solidFill>
                <a:schemeClr val="tx1"/>
              </a:solidFill>
            </a:rPr>
            <a:t> </a:t>
          </a:r>
          <a:r>
            <a:rPr lang="en-US" sz="1700" kern="1200" dirty="0" err="1" smtClean="0">
              <a:solidFill>
                <a:schemeClr val="tx1"/>
              </a:solidFill>
            </a:rPr>
            <a:t>công</a:t>
          </a:r>
          <a:r>
            <a:rPr lang="en-US" sz="1700" kern="1200" dirty="0" smtClean="0">
              <a:solidFill>
                <a:schemeClr val="tx1"/>
              </a:solidFill>
            </a:rPr>
            <a:t> </a:t>
          </a:r>
          <a:r>
            <a:rPr lang="en-US" sz="1700" kern="1200" dirty="0" err="1" smtClean="0">
              <a:solidFill>
                <a:schemeClr val="tx1"/>
              </a:solidFill>
            </a:rPr>
            <a:t>trình</a:t>
          </a:r>
          <a:r>
            <a:rPr lang="en-US" sz="1700" kern="1200" dirty="0" smtClean="0">
              <a:solidFill>
                <a:schemeClr val="tx1"/>
              </a:solidFill>
            </a:rPr>
            <a:t> </a:t>
          </a:r>
          <a:r>
            <a:rPr lang="en-US" sz="1700" kern="1200" dirty="0" err="1" smtClean="0">
              <a:solidFill>
                <a:schemeClr val="tx1"/>
              </a:solidFill>
            </a:rPr>
            <a:t>đầu</a:t>
          </a:r>
          <a:r>
            <a:rPr lang="en-US" sz="1700" kern="1200" dirty="0" smtClean="0">
              <a:solidFill>
                <a:schemeClr val="tx1"/>
              </a:solidFill>
            </a:rPr>
            <a:t> </a:t>
          </a:r>
          <a:r>
            <a:rPr lang="en-US" sz="1700" kern="1200" dirty="0" err="1" smtClean="0">
              <a:solidFill>
                <a:schemeClr val="tx1"/>
              </a:solidFill>
            </a:rPr>
            <a:t>tư</a:t>
          </a:r>
          <a:r>
            <a:rPr lang="en-US" sz="1700" kern="1200" dirty="0" smtClean="0">
              <a:solidFill>
                <a:schemeClr val="tx1"/>
              </a:solidFill>
            </a:rPr>
            <a:t> </a:t>
          </a:r>
          <a:r>
            <a:rPr lang="en-US" sz="1700" kern="1200" dirty="0" err="1" smtClean="0">
              <a:solidFill>
                <a:schemeClr val="tx1"/>
              </a:solidFill>
            </a:rPr>
            <a:t>trên</a:t>
          </a:r>
          <a:r>
            <a:rPr lang="en-US" sz="1700" kern="1200" dirty="0" smtClean="0">
              <a:solidFill>
                <a:schemeClr val="tx1"/>
              </a:solidFill>
            </a:rPr>
            <a:t> </a:t>
          </a:r>
          <a:r>
            <a:rPr lang="en-US" sz="1700" kern="1200" dirty="0" err="1" smtClean="0">
              <a:solidFill>
                <a:schemeClr val="tx1"/>
              </a:solidFill>
            </a:rPr>
            <a:t>địa</a:t>
          </a:r>
          <a:r>
            <a:rPr lang="en-US" sz="1700" kern="1200" dirty="0" smtClean="0">
              <a:solidFill>
                <a:schemeClr val="tx1"/>
              </a:solidFill>
            </a:rPr>
            <a:t> </a:t>
          </a:r>
          <a:r>
            <a:rPr lang="en-US" sz="1700" kern="1200" dirty="0" err="1" smtClean="0">
              <a:solidFill>
                <a:schemeClr val="tx1"/>
              </a:solidFill>
            </a:rPr>
            <a:t>bàn</a:t>
          </a:r>
          <a:r>
            <a:rPr lang="en-US" sz="1700" kern="1200" dirty="0" smtClean="0">
              <a:solidFill>
                <a:schemeClr val="tx1"/>
              </a:solidFill>
            </a:rPr>
            <a:t> </a:t>
          </a:r>
          <a:r>
            <a:rPr lang="en-US" sz="1700" kern="1200" dirty="0" err="1" smtClean="0">
              <a:solidFill>
                <a:schemeClr val="tx1"/>
              </a:solidFill>
            </a:rPr>
            <a:t>cấp</a:t>
          </a:r>
          <a:r>
            <a:rPr lang="en-US" sz="1700" kern="1200" dirty="0" smtClean="0">
              <a:solidFill>
                <a:schemeClr val="tx1"/>
              </a:solidFill>
            </a:rPr>
            <a:t> </a:t>
          </a:r>
          <a:r>
            <a:rPr lang="en-US" sz="1700" kern="1200" dirty="0" err="1" smtClean="0">
              <a:solidFill>
                <a:schemeClr val="tx1"/>
              </a:solidFill>
            </a:rPr>
            <a:t>xã</a:t>
          </a:r>
          <a:r>
            <a:rPr lang="en-US" sz="1700" kern="1200" dirty="0" smtClean="0">
              <a:solidFill>
                <a:schemeClr val="tx1"/>
              </a:solidFill>
            </a:rPr>
            <a:t>, </a:t>
          </a:r>
          <a:r>
            <a:rPr lang="en-US" sz="1700" kern="1200" dirty="0" err="1" smtClean="0">
              <a:solidFill>
                <a:schemeClr val="tx1"/>
              </a:solidFill>
            </a:rPr>
            <a:t>tiến</a:t>
          </a:r>
          <a:r>
            <a:rPr lang="en-US" sz="1700" kern="1200" dirty="0" smtClean="0">
              <a:solidFill>
                <a:schemeClr val="tx1"/>
              </a:solidFill>
            </a:rPr>
            <a:t> </a:t>
          </a:r>
          <a:r>
            <a:rPr lang="en-US" sz="1700" kern="1200" dirty="0" err="1" smtClean="0">
              <a:solidFill>
                <a:schemeClr val="tx1"/>
              </a:solidFill>
            </a:rPr>
            <a:t>độ</a:t>
          </a:r>
          <a:r>
            <a:rPr lang="en-US" sz="1700" kern="1200" dirty="0" smtClean="0">
              <a:solidFill>
                <a:schemeClr val="tx1"/>
              </a:solidFill>
            </a:rPr>
            <a:t> </a:t>
          </a:r>
          <a:r>
            <a:rPr lang="en-US" sz="1700" kern="1200" dirty="0" err="1" smtClean="0">
              <a:solidFill>
                <a:schemeClr val="tx1"/>
              </a:solidFill>
            </a:rPr>
            <a:t>thực</a:t>
          </a:r>
          <a:r>
            <a:rPr lang="en-US" sz="1700" kern="1200" dirty="0" smtClean="0">
              <a:solidFill>
                <a:schemeClr val="tx1"/>
              </a:solidFill>
            </a:rPr>
            <a:t> </a:t>
          </a:r>
          <a:r>
            <a:rPr lang="en-US" sz="1700" kern="1200" dirty="0" err="1" smtClean="0">
              <a:solidFill>
                <a:schemeClr val="tx1"/>
              </a:solidFill>
            </a:rPr>
            <a:t>hiện</a:t>
          </a:r>
          <a:r>
            <a:rPr lang="en-US" sz="1700" kern="1200" dirty="0" smtClean="0">
              <a:solidFill>
                <a:schemeClr val="tx1"/>
              </a:solidFill>
            </a:rPr>
            <a:t>; </a:t>
          </a:r>
          <a:r>
            <a:rPr lang="en-US" sz="1700" kern="1200" dirty="0" err="1" smtClean="0">
              <a:solidFill>
                <a:schemeClr val="tx1"/>
              </a:solidFill>
            </a:rPr>
            <a:t>kế</a:t>
          </a:r>
          <a:r>
            <a:rPr lang="en-US" sz="1700" kern="1200" dirty="0" smtClean="0">
              <a:solidFill>
                <a:schemeClr val="tx1"/>
              </a:solidFill>
            </a:rPr>
            <a:t> </a:t>
          </a:r>
          <a:r>
            <a:rPr lang="en-US" sz="1700" kern="1200" dirty="0" err="1" smtClean="0">
              <a:solidFill>
                <a:schemeClr val="tx1"/>
              </a:solidFill>
            </a:rPr>
            <a:t>hoạch</a:t>
          </a:r>
          <a:r>
            <a:rPr lang="en-US" sz="1700" kern="1200" dirty="0" smtClean="0">
              <a:solidFill>
                <a:schemeClr val="tx1"/>
              </a:solidFill>
            </a:rPr>
            <a:t> </a:t>
          </a:r>
          <a:r>
            <a:rPr lang="en-US" sz="1700" kern="1200" dirty="0" err="1" smtClean="0">
              <a:solidFill>
                <a:schemeClr val="tx1"/>
              </a:solidFill>
            </a:rPr>
            <a:t>thu</a:t>
          </a:r>
          <a:r>
            <a:rPr lang="en-US" sz="1700" kern="1200" dirty="0" smtClean="0">
              <a:solidFill>
                <a:schemeClr val="tx1"/>
              </a:solidFill>
            </a:rPr>
            <a:t> </a:t>
          </a:r>
          <a:r>
            <a:rPr lang="en-US" sz="1700" kern="1200" dirty="0" err="1" smtClean="0">
              <a:solidFill>
                <a:schemeClr val="tx1"/>
              </a:solidFill>
            </a:rPr>
            <a:t>hồi</a:t>
          </a:r>
          <a:r>
            <a:rPr lang="en-US" sz="1700" kern="1200" dirty="0" smtClean="0">
              <a:solidFill>
                <a:schemeClr val="tx1"/>
              </a:solidFill>
            </a:rPr>
            <a:t>, </a:t>
          </a:r>
          <a:r>
            <a:rPr lang="en-US" sz="1700" kern="1200" dirty="0" err="1" smtClean="0">
              <a:solidFill>
                <a:schemeClr val="tx1"/>
              </a:solidFill>
            </a:rPr>
            <a:t>bồi</a:t>
          </a:r>
          <a:r>
            <a:rPr lang="en-US" sz="1700" kern="1200" dirty="0" smtClean="0">
              <a:solidFill>
                <a:schemeClr val="tx1"/>
              </a:solidFill>
            </a:rPr>
            <a:t> </a:t>
          </a:r>
          <a:r>
            <a:rPr lang="en-US" sz="1700" kern="1200" dirty="0" err="1" smtClean="0">
              <a:solidFill>
                <a:schemeClr val="tx1"/>
              </a:solidFill>
            </a:rPr>
            <a:t>thường</a:t>
          </a:r>
          <a:r>
            <a:rPr lang="en-US" sz="1700" kern="1200" dirty="0" smtClean="0">
              <a:solidFill>
                <a:schemeClr val="tx1"/>
              </a:solidFill>
            </a:rPr>
            <a:t>, </a:t>
          </a:r>
          <a:r>
            <a:rPr lang="en-US" sz="1700" kern="1200" dirty="0" err="1" smtClean="0">
              <a:solidFill>
                <a:schemeClr val="tx1"/>
              </a:solidFill>
            </a:rPr>
            <a:t>hỗ</a:t>
          </a:r>
          <a:r>
            <a:rPr lang="en-US" sz="1700" kern="1200" dirty="0" smtClean="0">
              <a:solidFill>
                <a:schemeClr val="tx1"/>
              </a:solidFill>
            </a:rPr>
            <a:t> </a:t>
          </a:r>
          <a:r>
            <a:rPr lang="en-US" sz="1700" kern="1200" dirty="0" err="1" smtClean="0">
              <a:solidFill>
                <a:schemeClr val="tx1"/>
              </a:solidFill>
            </a:rPr>
            <a:t>trợ</a:t>
          </a:r>
          <a:r>
            <a:rPr lang="en-US" sz="1700" kern="1200" dirty="0" smtClean="0">
              <a:solidFill>
                <a:schemeClr val="tx1"/>
              </a:solidFill>
            </a:rPr>
            <a:t> </a:t>
          </a:r>
          <a:r>
            <a:rPr lang="en-US" sz="1700" kern="1200" dirty="0" err="1" smtClean="0">
              <a:solidFill>
                <a:schemeClr val="tx1"/>
              </a:solidFill>
            </a:rPr>
            <a:t>tái</a:t>
          </a:r>
          <a:r>
            <a:rPr lang="en-US" sz="1700" kern="1200" dirty="0" smtClean="0">
              <a:solidFill>
                <a:schemeClr val="tx1"/>
              </a:solidFill>
            </a:rPr>
            <a:t> </a:t>
          </a:r>
          <a:r>
            <a:rPr lang="en-US" sz="1700" kern="1200" dirty="0" err="1" smtClean="0">
              <a:solidFill>
                <a:schemeClr val="tx1"/>
              </a:solidFill>
            </a:rPr>
            <a:t>định</a:t>
          </a:r>
          <a:r>
            <a:rPr lang="en-US" sz="1700" kern="1200" dirty="0" smtClean="0">
              <a:solidFill>
                <a:schemeClr val="tx1"/>
              </a:solidFill>
            </a:rPr>
            <a:t> </a:t>
          </a:r>
          <a:r>
            <a:rPr lang="en-US" sz="1700" kern="1200" dirty="0" err="1" smtClean="0">
              <a:solidFill>
                <a:schemeClr val="tx1"/>
              </a:solidFill>
            </a:rPr>
            <a:t>cư</a:t>
          </a:r>
          <a:r>
            <a:rPr lang="en-US" sz="1700" kern="1200" dirty="0" smtClean="0">
              <a:solidFill>
                <a:schemeClr val="tx1"/>
              </a:solidFill>
            </a:rPr>
            <a:t>, </a:t>
          </a:r>
          <a:r>
            <a:rPr lang="en-US" sz="1700" kern="1200" dirty="0" err="1" smtClean="0">
              <a:solidFill>
                <a:schemeClr val="tx1"/>
              </a:solidFill>
            </a:rPr>
            <a:t>kế</a:t>
          </a:r>
          <a:r>
            <a:rPr lang="en-US" sz="1700" kern="1200" dirty="0" smtClean="0">
              <a:solidFill>
                <a:schemeClr val="tx1"/>
              </a:solidFill>
            </a:rPr>
            <a:t> </a:t>
          </a:r>
          <a:r>
            <a:rPr lang="en-US" sz="1700" kern="1200" dirty="0" err="1" smtClean="0">
              <a:solidFill>
                <a:schemeClr val="tx1"/>
              </a:solidFill>
            </a:rPr>
            <a:t>hoạch</a:t>
          </a:r>
          <a:r>
            <a:rPr lang="en-US" sz="1700" kern="1200" dirty="0" smtClean="0">
              <a:solidFill>
                <a:schemeClr val="tx1"/>
              </a:solidFill>
            </a:rPr>
            <a:t> </a:t>
          </a:r>
          <a:r>
            <a:rPr lang="en-US" sz="1700" kern="1200" dirty="0" err="1" smtClean="0">
              <a:solidFill>
                <a:schemeClr val="tx1"/>
              </a:solidFill>
            </a:rPr>
            <a:t>sử</a:t>
          </a:r>
          <a:r>
            <a:rPr lang="en-US" sz="1700" kern="1200" dirty="0" smtClean="0">
              <a:solidFill>
                <a:schemeClr val="tx1"/>
              </a:solidFill>
            </a:rPr>
            <a:t> </a:t>
          </a:r>
          <a:r>
            <a:rPr lang="en-US" sz="1700" kern="1200" dirty="0" err="1" smtClean="0">
              <a:solidFill>
                <a:schemeClr val="tx1"/>
              </a:solidFill>
            </a:rPr>
            <a:t>dụng</a:t>
          </a:r>
          <a:r>
            <a:rPr lang="en-US" sz="1700" kern="1200" dirty="0" smtClean="0">
              <a:solidFill>
                <a:schemeClr val="tx1"/>
              </a:solidFill>
            </a:rPr>
            <a:t> </a:t>
          </a:r>
          <a:r>
            <a:rPr lang="en-US" sz="1700" kern="1200" dirty="0" err="1" smtClean="0">
              <a:solidFill>
                <a:schemeClr val="tx1"/>
              </a:solidFill>
            </a:rPr>
            <a:t>quỹ</a:t>
          </a:r>
          <a:r>
            <a:rPr lang="en-US" sz="1700" kern="1200" dirty="0" smtClean="0">
              <a:solidFill>
                <a:schemeClr val="tx1"/>
              </a:solidFill>
            </a:rPr>
            <a:t> </a:t>
          </a:r>
          <a:r>
            <a:rPr lang="en-US" sz="1700" kern="1200" dirty="0" err="1" smtClean="0">
              <a:solidFill>
                <a:schemeClr val="tx1"/>
              </a:solidFill>
            </a:rPr>
            <a:t>đất</a:t>
          </a:r>
          <a:r>
            <a:rPr lang="en-US" sz="1700" kern="1200" dirty="0" smtClean="0">
              <a:solidFill>
                <a:schemeClr val="tx1"/>
              </a:solidFill>
            </a:rPr>
            <a:t> do </a:t>
          </a:r>
          <a:r>
            <a:rPr lang="en-US" sz="1700" kern="1200" dirty="0" err="1" smtClean="0">
              <a:solidFill>
                <a:schemeClr val="tx1"/>
              </a:solidFill>
            </a:rPr>
            <a:t>cấp</a:t>
          </a:r>
          <a:r>
            <a:rPr lang="en-US" sz="1700" kern="1200" dirty="0" smtClean="0">
              <a:solidFill>
                <a:schemeClr val="tx1"/>
              </a:solidFill>
            </a:rPr>
            <a:t> </a:t>
          </a:r>
          <a:r>
            <a:rPr lang="en-US" sz="1700" kern="1200" dirty="0" err="1" smtClean="0">
              <a:solidFill>
                <a:schemeClr val="tx1"/>
              </a:solidFill>
            </a:rPr>
            <a:t>xã</a:t>
          </a:r>
          <a:r>
            <a:rPr lang="en-US" sz="1700" kern="1200" dirty="0" smtClean="0">
              <a:solidFill>
                <a:schemeClr val="tx1"/>
              </a:solidFill>
            </a:rPr>
            <a:t> </a:t>
          </a:r>
          <a:r>
            <a:rPr lang="en-US" sz="1700" kern="1200" dirty="0" err="1" smtClean="0">
              <a:solidFill>
                <a:schemeClr val="tx1"/>
              </a:solidFill>
            </a:rPr>
            <a:t>quản</a:t>
          </a:r>
          <a:r>
            <a:rPr lang="en-US" sz="1700" kern="1200" dirty="0" smtClean="0">
              <a:solidFill>
                <a:schemeClr val="tx1"/>
              </a:solidFill>
            </a:rPr>
            <a:t> </a:t>
          </a:r>
          <a:r>
            <a:rPr lang="en-US" sz="1700" kern="1200" dirty="0" err="1" smtClean="0">
              <a:solidFill>
                <a:schemeClr val="tx1"/>
              </a:solidFill>
            </a:rPr>
            <a:t>lý</a:t>
          </a:r>
          <a:r>
            <a:rPr lang="en-US" sz="1700" kern="1200" dirty="0" smtClean="0">
              <a:solidFill>
                <a:schemeClr val="tx1"/>
              </a:solidFill>
            </a:rPr>
            <a:t>, KH </a:t>
          </a:r>
          <a:r>
            <a:rPr lang="en-US" sz="1700" kern="1200" dirty="0" err="1" smtClean="0">
              <a:solidFill>
                <a:schemeClr val="tx1"/>
              </a:solidFill>
            </a:rPr>
            <a:t>cho</a:t>
          </a:r>
          <a:r>
            <a:rPr lang="en-US" sz="1700" kern="1200" dirty="0" smtClean="0">
              <a:solidFill>
                <a:schemeClr val="tx1"/>
              </a:solidFill>
            </a:rPr>
            <a:t> </a:t>
          </a:r>
          <a:r>
            <a:rPr lang="en-US" sz="1700" kern="1200" dirty="0" err="1" smtClean="0">
              <a:solidFill>
                <a:schemeClr val="tx1"/>
              </a:solidFill>
            </a:rPr>
            <a:t>thuê</a:t>
          </a:r>
          <a:r>
            <a:rPr lang="en-US" sz="1700" kern="1200" dirty="0" smtClean="0">
              <a:solidFill>
                <a:schemeClr val="tx1"/>
              </a:solidFill>
            </a:rPr>
            <a:t> </a:t>
          </a:r>
          <a:r>
            <a:rPr lang="en-US" sz="1700" kern="1200" dirty="0" err="1" smtClean="0">
              <a:solidFill>
                <a:schemeClr val="tx1"/>
              </a:solidFill>
            </a:rPr>
            <a:t>đất</a:t>
          </a:r>
          <a:r>
            <a:rPr lang="en-US" sz="1700" kern="1200" dirty="0" smtClean="0">
              <a:solidFill>
                <a:schemeClr val="tx1"/>
              </a:solidFill>
            </a:rPr>
            <a:t> </a:t>
          </a:r>
          <a:r>
            <a:rPr lang="en-US" sz="1700" kern="1200" dirty="0" err="1" smtClean="0">
              <a:solidFill>
                <a:schemeClr val="tx1"/>
              </a:solidFill>
            </a:rPr>
            <a:t>thuộc</a:t>
          </a:r>
          <a:r>
            <a:rPr lang="en-US" sz="1700" kern="1200" dirty="0" smtClean="0">
              <a:solidFill>
                <a:schemeClr val="tx1"/>
              </a:solidFill>
            </a:rPr>
            <a:t> </a:t>
          </a:r>
          <a:r>
            <a:rPr lang="en-US" sz="1700" kern="1200" dirty="0" err="1" smtClean="0">
              <a:solidFill>
                <a:schemeClr val="tx1"/>
              </a:solidFill>
            </a:rPr>
            <a:t>quỹ</a:t>
          </a:r>
          <a:r>
            <a:rPr lang="en-US" sz="1700" kern="1200" dirty="0" smtClean="0">
              <a:solidFill>
                <a:schemeClr val="tx1"/>
              </a:solidFill>
            </a:rPr>
            <a:t> </a:t>
          </a:r>
          <a:r>
            <a:rPr lang="en-US" sz="1700" kern="1200" dirty="0" err="1" smtClean="0">
              <a:solidFill>
                <a:schemeClr val="tx1"/>
              </a:solidFill>
            </a:rPr>
            <a:t>đất</a:t>
          </a:r>
          <a:r>
            <a:rPr lang="en-US" sz="1700" kern="1200" dirty="0" smtClean="0">
              <a:solidFill>
                <a:schemeClr val="tx1"/>
              </a:solidFill>
            </a:rPr>
            <a:t> </a:t>
          </a:r>
          <a:r>
            <a:rPr lang="en-US" sz="1700" kern="1200" dirty="0" err="1" smtClean="0">
              <a:solidFill>
                <a:schemeClr val="tx1"/>
              </a:solidFill>
            </a:rPr>
            <a:t>nông</a:t>
          </a:r>
          <a:r>
            <a:rPr lang="en-US" sz="1700" kern="1200" dirty="0" smtClean="0">
              <a:solidFill>
                <a:schemeClr val="tx1"/>
              </a:solidFill>
            </a:rPr>
            <a:t> </a:t>
          </a:r>
          <a:r>
            <a:rPr lang="en-US" sz="1700" kern="1200" dirty="0" err="1" smtClean="0">
              <a:solidFill>
                <a:schemeClr val="tx1"/>
              </a:solidFill>
            </a:rPr>
            <a:t>nghiệp</a:t>
          </a:r>
          <a:r>
            <a:rPr lang="en-US" sz="1700" kern="1200" dirty="0" smtClean="0">
              <a:solidFill>
                <a:schemeClr val="tx1"/>
              </a:solidFill>
            </a:rPr>
            <a:t> </a:t>
          </a:r>
          <a:r>
            <a:rPr lang="en-US" sz="1700" kern="1200" dirty="0" err="1" smtClean="0">
              <a:solidFill>
                <a:schemeClr val="tx1"/>
              </a:solidFill>
            </a:rPr>
            <a:t>vào</a:t>
          </a:r>
          <a:r>
            <a:rPr lang="en-US" sz="1700" kern="1200" dirty="0" smtClean="0">
              <a:solidFill>
                <a:schemeClr val="tx1"/>
              </a:solidFill>
            </a:rPr>
            <a:t> </a:t>
          </a:r>
          <a:r>
            <a:rPr lang="en-US" sz="1700" kern="1200" dirty="0" err="1" smtClean="0">
              <a:solidFill>
                <a:schemeClr val="tx1"/>
              </a:solidFill>
            </a:rPr>
            <a:t>mục</a:t>
          </a:r>
          <a:r>
            <a:rPr lang="en-US" sz="1700" kern="1200" dirty="0" smtClean="0">
              <a:solidFill>
                <a:schemeClr val="tx1"/>
              </a:solidFill>
            </a:rPr>
            <a:t> </a:t>
          </a:r>
          <a:r>
            <a:rPr lang="en-US" sz="1700" kern="1200" dirty="0" err="1" smtClean="0">
              <a:solidFill>
                <a:schemeClr val="tx1"/>
              </a:solidFill>
            </a:rPr>
            <a:t>đích</a:t>
          </a:r>
          <a:r>
            <a:rPr lang="en-US" sz="1700" kern="1200" dirty="0" smtClean="0">
              <a:solidFill>
                <a:schemeClr val="tx1"/>
              </a:solidFill>
            </a:rPr>
            <a:t> </a:t>
          </a:r>
          <a:r>
            <a:rPr lang="en-US" sz="1700" kern="1200" dirty="0" err="1" smtClean="0">
              <a:solidFill>
                <a:schemeClr val="tx1"/>
              </a:solidFill>
            </a:rPr>
            <a:t>công</a:t>
          </a:r>
          <a:r>
            <a:rPr lang="en-US" sz="1700" kern="1200" dirty="0" smtClean="0">
              <a:solidFill>
                <a:schemeClr val="tx1"/>
              </a:solidFill>
            </a:rPr>
            <a:t> </a:t>
          </a:r>
          <a:r>
            <a:rPr lang="en-US" sz="1700" kern="1200" dirty="0" err="1" smtClean="0">
              <a:solidFill>
                <a:schemeClr val="tx1"/>
              </a:solidFill>
            </a:rPr>
            <a:t>ích</a:t>
          </a:r>
          <a:r>
            <a:rPr lang="en-US" sz="1700" kern="1200" dirty="0" smtClean="0">
              <a:solidFill>
                <a:schemeClr val="tx1"/>
              </a:solidFill>
            </a:rPr>
            <a:t>; </a:t>
          </a:r>
          <a:r>
            <a:rPr lang="en-US" sz="1700" kern="1200" dirty="0" err="1" smtClean="0">
              <a:solidFill>
                <a:schemeClr val="tx1"/>
              </a:solidFill>
            </a:rPr>
            <a:t>quy</a:t>
          </a:r>
          <a:r>
            <a:rPr lang="en-US" sz="1700" kern="1200" dirty="0" smtClean="0">
              <a:solidFill>
                <a:schemeClr val="tx1"/>
              </a:solidFill>
            </a:rPr>
            <a:t> </a:t>
          </a:r>
          <a:r>
            <a:rPr lang="en-US" sz="1700" kern="1200" dirty="0" err="1" smtClean="0">
              <a:solidFill>
                <a:schemeClr val="tx1"/>
              </a:solidFill>
            </a:rPr>
            <a:t>hoạch</a:t>
          </a:r>
          <a:r>
            <a:rPr lang="en-US" sz="1700" kern="1200" dirty="0" smtClean="0">
              <a:solidFill>
                <a:schemeClr val="tx1"/>
              </a:solidFill>
            </a:rPr>
            <a:t> </a:t>
          </a:r>
          <a:r>
            <a:rPr lang="en-US" sz="1700" kern="1200" dirty="0" err="1" smtClean="0">
              <a:solidFill>
                <a:schemeClr val="tx1"/>
              </a:solidFill>
            </a:rPr>
            <a:t>chung</a:t>
          </a:r>
          <a:r>
            <a:rPr lang="en-US" sz="1700" kern="1200" dirty="0" smtClean="0">
              <a:solidFill>
                <a:schemeClr val="tx1"/>
              </a:solidFill>
            </a:rPr>
            <a:t>, </a:t>
          </a:r>
          <a:r>
            <a:rPr lang="en-US" sz="1700" kern="1200" dirty="0" err="1" smtClean="0">
              <a:solidFill>
                <a:schemeClr val="tx1"/>
              </a:solidFill>
            </a:rPr>
            <a:t>quy</a:t>
          </a:r>
          <a:r>
            <a:rPr lang="en-US" sz="1700" kern="1200" dirty="0" smtClean="0">
              <a:solidFill>
                <a:schemeClr val="tx1"/>
              </a:solidFill>
            </a:rPr>
            <a:t> </a:t>
          </a:r>
          <a:r>
            <a:rPr lang="en-US" sz="1700" kern="1200" dirty="0" err="1" smtClean="0">
              <a:solidFill>
                <a:schemeClr val="tx1"/>
              </a:solidFill>
            </a:rPr>
            <a:t>hoạch</a:t>
          </a:r>
          <a:r>
            <a:rPr lang="en-US" sz="1700" kern="1200" dirty="0" smtClean="0">
              <a:solidFill>
                <a:schemeClr val="tx1"/>
              </a:solidFill>
            </a:rPr>
            <a:t> chi </a:t>
          </a:r>
          <a:r>
            <a:rPr lang="en-US" sz="1700" kern="1200" dirty="0" err="1" smtClean="0">
              <a:solidFill>
                <a:schemeClr val="tx1"/>
              </a:solidFill>
            </a:rPr>
            <a:t>tiết</a:t>
          </a:r>
          <a:r>
            <a:rPr lang="en-US" sz="1700" kern="1200" dirty="0" smtClean="0">
              <a:solidFill>
                <a:schemeClr val="tx1"/>
              </a:solidFill>
            </a:rPr>
            <a:t>…</a:t>
          </a:r>
          <a:endParaRPr lang="en-US" sz="1700" kern="1200" dirty="0">
            <a:solidFill>
              <a:schemeClr val="tx1"/>
            </a:solidFill>
          </a:endParaRPr>
        </a:p>
      </dsp:txBody>
      <dsp:txXfrm>
        <a:off x="694536" y="539760"/>
        <a:ext cx="8200932" cy="1079370"/>
      </dsp:txXfrm>
    </dsp:sp>
    <dsp:sp modelId="{67A77703-D865-434F-96B3-D47B043F80B7}">
      <dsp:nvSpPr>
        <dsp:cNvPr id="0" name=""/>
        <dsp:cNvSpPr/>
      </dsp:nvSpPr>
      <dsp:spPr>
        <a:xfrm>
          <a:off x="19930" y="404839"/>
          <a:ext cx="1349213" cy="1349213"/>
        </a:xfrm>
        <a:prstGeom prst="ellipse">
          <a:avLst/>
        </a:prstGeom>
        <a:solidFill>
          <a:schemeClr val="lt1">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F3BAA5-11AF-4053-8560-73A175715826}">
      <dsp:nvSpPr>
        <dsp:cNvPr id="0" name=""/>
        <dsp:cNvSpPr/>
      </dsp:nvSpPr>
      <dsp:spPr>
        <a:xfrm>
          <a:off x="694536" y="2159118"/>
          <a:ext cx="8200932" cy="1079370"/>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6750" tIns="43180" rIns="43180" bIns="43180" numCol="1" spcCol="1270" anchor="ctr" anchorCtr="0">
          <a:noAutofit/>
        </a:bodyPr>
        <a:lstStyle/>
        <a:p>
          <a:pPr lvl="0" algn="l" defTabSz="755650">
            <a:lnSpc>
              <a:spcPct val="90000"/>
            </a:lnSpc>
            <a:spcBef>
              <a:spcPct val="0"/>
            </a:spcBef>
            <a:spcAft>
              <a:spcPct val="35000"/>
            </a:spcAft>
          </a:pPr>
          <a:r>
            <a:rPr lang="en-US" sz="1700" kern="1200" dirty="0" err="1" smtClean="0">
              <a:solidFill>
                <a:schemeClr val="tx1"/>
              </a:solidFill>
            </a:rPr>
            <a:t>Quy</a:t>
          </a:r>
          <a:r>
            <a:rPr lang="en-US" sz="1700" kern="1200" dirty="0" smtClean="0">
              <a:solidFill>
                <a:schemeClr val="tx1"/>
              </a:solidFill>
            </a:rPr>
            <a:t> </a:t>
          </a:r>
          <a:r>
            <a:rPr lang="en-US" sz="1700" kern="1200" dirty="0" err="1" smtClean="0">
              <a:solidFill>
                <a:schemeClr val="tx1"/>
              </a:solidFill>
            </a:rPr>
            <a:t>chế</a:t>
          </a:r>
          <a:r>
            <a:rPr lang="en-US" sz="1700" kern="1200" dirty="0" smtClean="0">
              <a:solidFill>
                <a:schemeClr val="tx1"/>
              </a:solidFill>
            </a:rPr>
            <a:t> </a:t>
          </a:r>
          <a:r>
            <a:rPr lang="en-US" sz="1700" kern="1200" dirty="0" err="1" smtClean="0">
              <a:solidFill>
                <a:schemeClr val="tx1"/>
              </a:solidFill>
            </a:rPr>
            <a:t>thực</a:t>
          </a:r>
          <a:r>
            <a:rPr lang="en-US" sz="1700" kern="1200" dirty="0" smtClean="0">
              <a:solidFill>
                <a:schemeClr val="tx1"/>
              </a:solidFill>
            </a:rPr>
            <a:t> </a:t>
          </a:r>
          <a:r>
            <a:rPr lang="en-US" sz="1700" kern="1200" dirty="0" err="1" smtClean="0">
              <a:solidFill>
                <a:schemeClr val="tx1"/>
              </a:solidFill>
            </a:rPr>
            <a:t>hiện</a:t>
          </a:r>
          <a:r>
            <a:rPr lang="en-US" sz="1700" kern="1200" dirty="0" smtClean="0">
              <a:solidFill>
                <a:schemeClr val="tx1"/>
              </a:solidFill>
            </a:rPr>
            <a:t> </a:t>
          </a:r>
          <a:r>
            <a:rPr lang="en-US" sz="1700" kern="1200" dirty="0" err="1" smtClean="0">
              <a:solidFill>
                <a:schemeClr val="tx1"/>
              </a:solidFill>
            </a:rPr>
            <a:t>dân</a:t>
          </a:r>
          <a:r>
            <a:rPr lang="en-US" sz="1700" kern="1200" dirty="0" smtClean="0">
              <a:solidFill>
                <a:schemeClr val="tx1"/>
              </a:solidFill>
            </a:rPr>
            <a:t> </a:t>
          </a:r>
          <a:r>
            <a:rPr lang="en-US" sz="1700" kern="1200" dirty="0" err="1" smtClean="0">
              <a:solidFill>
                <a:schemeClr val="tx1"/>
              </a:solidFill>
            </a:rPr>
            <a:t>chủ</a:t>
          </a:r>
          <a:r>
            <a:rPr lang="en-US" sz="1700" kern="1200" dirty="0" smtClean="0">
              <a:solidFill>
                <a:schemeClr val="tx1"/>
              </a:solidFill>
            </a:rPr>
            <a:t> ở </a:t>
          </a:r>
          <a:r>
            <a:rPr lang="en-US" sz="1700" kern="1200" dirty="0" err="1" smtClean="0">
              <a:solidFill>
                <a:schemeClr val="tx1"/>
              </a:solidFill>
            </a:rPr>
            <a:t>xã</a:t>
          </a:r>
          <a:r>
            <a:rPr lang="en-US" sz="1700" kern="1200" dirty="0" smtClean="0">
              <a:solidFill>
                <a:schemeClr val="tx1"/>
              </a:solidFill>
            </a:rPr>
            <a:t>, </a:t>
          </a:r>
          <a:r>
            <a:rPr lang="en-US" sz="1700" kern="1200" dirty="0" err="1" smtClean="0">
              <a:solidFill>
                <a:schemeClr val="tx1"/>
              </a:solidFill>
            </a:rPr>
            <a:t>phường</a:t>
          </a:r>
          <a:r>
            <a:rPr lang="en-US" sz="1700" kern="1200" dirty="0" smtClean="0">
              <a:solidFill>
                <a:schemeClr val="tx1"/>
              </a:solidFill>
            </a:rPr>
            <a:t>, </a:t>
          </a:r>
          <a:r>
            <a:rPr lang="en-US" sz="1700" kern="1200" dirty="0" err="1" smtClean="0">
              <a:solidFill>
                <a:schemeClr val="tx1"/>
              </a:solidFill>
            </a:rPr>
            <a:t>đặc</a:t>
          </a:r>
          <a:r>
            <a:rPr lang="en-US" sz="1700" kern="1200" dirty="0" smtClean="0">
              <a:solidFill>
                <a:schemeClr val="tx1"/>
              </a:solidFill>
            </a:rPr>
            <a:t> </a:t>
          </a:r>
          <a:r>
            <a:rPr lang="en-US" sz="1700" kern="1200" dirty="0" err="1" smtClean="0">
              <a:solidFill>
                <a:schemeClr val="tx1"/>
              </a:solidFill>
            </a:rPr>
            <a:t>khu</a:t>
          </a:r>
          <a:r>
            <a:rPr lang="en-US" sz="1700" kern="1200" dirty="0" smtClean="0">
              <a:solidFill>
                <a:schemeClr val="tx1"/>
              </a:solidFill>
            </a:rPr>
            <a:t>; </a:t>
          </a:r>
          <a:r>
            <a:rPr lang="en-US" sz="1700" kern="1200" dirty="0" err="1" smtClean="0">
              <a:solidFill>
                <a:schemeClr val="tx1"/>
              </a:solidFill>
            </a:rPr>
            <a:t>quy</a:t>
          </a:r>
          <a:r>
            <a:rPr lang="en-US" sz="1700" kern="1200" dirty="0" smtClean="0">
              <a:solidFill>
                <a:schemeClr val="tx1"/>
              </a:solidFill>
            </a:rPr>
            <a:t> </a:t>
          </a:r>
          <a:r>
            <a:rPr lang="en-US" sz="1700" kern="1200" dirty="0" err="1" smtClean="0">
              <a:solidFill>
                <a:schemeClr val="tx1"/>
              </a:solidFill>
            </a:rPr>
            <a:t>tắc</a:t>
          </a:r>
          <a:r>
            <a:rPr lang="en-US" sz="1700" kern="1200" dirty="0" smtClean="0">
              <a:solidFill>
                <a:schemeClr val="tx1"/>
              </a:solidFill>
            </a:rPr>
            <a:t> </a:t>
          </a:r>
          <a:r>
            <a:rPr lang="en-US" sz="1700" kern="1200" dirty="0" err="1" smtClean="0">
              <a:solidFill>
                <a:schemeClr val="tx1"/>
              </a:solidFill>
            </a:rPr>
            <a:t>ứng</a:t>
          </a:r>
          <a:r>
            <a:rPr lang="en-US" sz="1700" kern="1200" dirty="0" smtClean="0">
              <a:solidFill>
                <a:schemeClr val="tx1"/>
              </a:solidFill>
            </a:rPr>
            <a:t> </a:t>
          </a:r>
          <a:r>
            <a:rPr lang="en-US" sz="1700" kern="1200" dirty="0" err="1" smtClean="0">
              <a:solidFill>
                <a:schemeClr val="tx1"/>
              </a:solidFill>
            </a:rPr>
            <a:t>xử</a:t>
          </a:r>
          <a:r>
            <a:rPr lang="en-US" sz="1700" kern="1200" dirty="0" smtClean="0">
              <a:solidFill>
                <a:schemeClr val="tx1"/>
              </a:solidFill>
            </a:rPr>
            <a:t> </a:t>
          </a:r>
          <a:r>
            <a:rPr lang="en-US" sz="1700" kern="1200" dirty="0" err="1" smtClean="0">
              <a:solidFill>
                <a:schemeClr val="tx1"/>
              </a:solidFill>
            </a:rPr>
            <a:t>của</a:t>
          </a:r>
          <a:r>
            <a:rPr lang="en-US" sz="1700" kern="1200" dirty="0" smtClean="0">
              <a:solidFill>
                <a:schemeClr val="tx1"/>
              </a:solidFill>
            </a:rPr>
            <a:t> </a:t>
          </a:r>
          <a:r>
            <a:rPr lang="en-US" sz="1700" kern="1200" dirty="0" err="1" smtClean="0">
              <a:solidFill>
                <a:schemeClr val="tx1"/>
              </a:solidFill>
            </a:rPr>
            <a:t>người</a:t>
          </a:r>
          <a:r>
            <a:rPr lang="en-US" sz="1700" kern="1200" dirty="0" smtClean="0">
              <a:solidFill>
                <a:schemeClr val="tx1"/>
              </a:solidFill>
            </a:rPr>
            <a:t> </a:t>
          </a:r>
          <a:r>
            <a:rPr lang="en-US" sz="1700" kern="1200" dirty="0" err="1" smtClean="0">
              <a:solidFill>
                <a:schemeClr val="tx1"/>
              </a:solidFill>
            </a:rPr>
            <a:t>có</a:t>
          </a:r>
          <a:r>
            <a:rPr lang="en-US" sz="1700" kern="1200" dirty="0" smtClean="0">
              <a:solidFill>
                <a:schemeClr val="tx1"/>
              </a:solidFill>
            </a:rPr>
            <a:t> </a:t>
          </a:r>
          <a:r>
            <a:rPr lang="en-US" sz="1700" kern="1200" dirty="0" err="1" smtClean="0">
              <a:solidFill>
                <a:schemeClr val="tx1"/>
              </a:solidFill>
            </a:rPr>
            <a:t>chức</a:t>
          </a:r>
          <a:r>
            <a:rPr lang="en-US" sz="1700" kern="1200" dirty="0" smtClean="0">
              <a:solidFill>
                <a:schemeClr val="tx1"/>
              </a:solidFill>
            </a:rPr>
            <a:t> </a:t>
          </a:r>
          <a:r>
            <a:rPr lang="en-US" sz="1700" kern="1200" dirty="0" err="1" smtClean="0">
              <a:solidFill>
                <a:schemeClr val="tx1"/>
              </a:solidFill>
            </a:rPr>
            <a:t>vụ</a:t>
          </a:r>
          <a:r>
            <a:rPr lang="en-US" sz="1700" kern="1200" dirty="0" smtClean="0">
              <a:solidFill>
                <a:schemeClr val="tx1"/>
              </a:solidFill>
            </a:rPr>
            <a:t>, </a:t>
          </a:r>
          <a:r>
            <a:rPr lang="en-US" sz="1700" kern="1200" dirty="0" err="1" smtClean="0">
              <a:solidFill>
                <a:schemeClr val="tx1"/>
              </a:solidFill>
            </a:rPr>
            <a:t>quyền</a:t>
          </a:r>
          <a:r>
            <a:rPr lang="en-US" sz="1700" kern="1200" dirty="0" smtClean="0">
              <a:solidFill>
                <a:schemeClr val="tx1"/>
              </a:solidFill>
            </a:rPr>
            <a:t> </a:t>
          </a:r>
          <a:r>
            <a:rPr lang="en-US" sz="1700" kern="1200" dirty="0" err="1" smtClean="0">
              <a:solidFill>
                <a:schemeClr val="tx1"/>
              </a:solidFill>
            </a:rPr>
            <a:t>hạn</a:t>
          </a:r>
          <a:r>
            <a:rPr lang="en-US" sz="1700" kern="1200" dirty="0" smtClean="0">
              <a:solidFill>
                <a:schemeClr val="tx1"/>
              </a:solidFill>
            </a:rPr>
            <a:t> </a:t>
          </a:r>
          <a:r>
            <a:rPr lang="en-US" sz="1700" kern="1200" dirty="0" err="1" smtClean="0">
              <a:solidFill>
                <a:schemeClr val="tx1"/>
              </a:solidFill>
            </a:rPr>
            <a:t>của</a:t>
          </a:r>
          <a:r>
            <a:rPr lang="en-US" sz="1700" kern="1200" dirty="0" smtClean="0">
              <a:solidFill>
                <a:schemeClr val="tx1"/>
              </a:solidFill>
            </a:rPr>
            <a:t> </a:t>
          </a:r>
          <a:r>
            <a:rPr lang="en-US" sz="1700" kern="1200" dirty="0" err="1" smtClean="0">
              <a:solidFill>
                <a:schemeClr val="tx1"/>
              </a:solidFill>
            </a:rPr>
            <a:t>chính</a:t>
          </a:r>
          <a:r>
            <a:rPr lang="en-US" sz="1700" kern="1200" dirty="0" smtClean="0">
              <a:solidFill>
                <a:schemeClr val="tx1"/>
              </a:solidFill>
            </a:rPr>
            <a:t> </a:t>
          </a:r>
          <a:r>
            <a:rPr lang="en-US" sz="1700" kern="1200" dirty="0" err="1" smtClean="0">
              <a:solidFill>
                <a:schemeClr val="tx1"/>
              </a:solidFill>
            </a:rPr>
            <a:t>quyền</a:t>
          </a:r>
          <a:r>
            <a:rPr lang="en-US" sz="1700" kern="1200" dirty="0" smtClean="0">
              <a:solidFill>
                <a:schemeClr val="tx1"/>
              </a:solidFill>
            </a:rPr>
            <a:t> </a:t>
          </a:r>
          <a:r>
            <a:rPr lang="en-US" sz="1700" kern="1200" dirty="0" err="1" smtClean="0">
              <a:solidFill>
                <a:schemeClr val="tx1"/>
              </a:solidFill>
            </a:rPr>
            <a:t>cấp</a:t>
          </a:r>
          <a:r>
            <a:rPr lang="en-US" sz="1700" kern="1200" dirty="0" smtClean="0">
              <a:solidFill>
                <a:schemeClr val="tx1"/>
              </a:solidFill>
            </a:rPr>
            <a:t> </a:t>
          </a:r>
          <a:r>
            <a:rPr lang="en-US" sz="1700" kern="1200" dirty="0" err="1" smtClean="0">
              <a:solidFill>
                <a:schemeClr val="tx1"/>
              </a:solidFill>
            </a:rPr>
            <a:t>xã</a:t>
          </a:r>
          <a:r>
            <a:rPr lang="en-US" sz="1700" kern="1200" dirty="0" smtClean="0">
              <a:solidFill>
                <a:schemeClr val="tx1"/>
              </a:solidFill>
            </a:rPr>
            <a:t>; </a:t>
          </a:r>
          <a:r>
            <a:rPr lang="en-US" sz="1700" kern="1200" dirty="0" err="1" smtClean="0">
              <a:solidFill>
                <a:schemeClr val="tx1"/>
              </a:solidFill>
            </a:rPr>
            <a:t>nhiệm</a:t>
          </a:r>
          <a:r>
            <a:rPr lang="en-US" sz="1700" kern="1200" dirty="0" smtClean="0">
              <a:solidFill>
                <a:schemeClr val="tx1"/>
              </a:solidFill>
            </a:rPr>
            <a:t> </a:t>
          </a:r>
          <a:r>
            <a:rPr lang="en-US" sz="1700" kern="1200" dirty="0" err="1" smtClean="0">
              <a:solidFill>
                <a:schemeClr val="tx1"/>
              </a:solidFill>
            </a:rPr>
            <a:t>vụ</a:t>
          </a:r>
          <a:r>
            <a:rPr lang="en-US" sz="1700" kern="1200" dirty="0" smtClean="0">
              <a:solidFill>
                <a:schemeClr val="tx1"/>
              </a:solidFill>
            </a:rPr>
            <a:t> </a:t>
          </a:r>
          <a:r>
            <a:rPr lang="en-US" sz="1700" kern="1200" dirty="0" err="1" smtClean="0">
              <a:solidFill>
                <a:schemeClr val="tx1"/>
              </a:solidFill>
            </a:rPr>
            <a:t>quyền</a:t>
          </a:r>
          <a:r>
            <a:rPr lang="en-US" sz="1700" kern="1200" dirty="0" smtClean="0">
              <a:solidFill>
                <a:schemeClr val="tx1"/>
              </a:solidFill>
            </a:rPr>
            <a:t> </a:t>
          </a:r>
          <a:r>
            <a:rPr lang="en-US" sz="1700" kern="1200" dirty="0" err="1" smtClean="0">
              <a:solidFill>
                <a:schemeClr val="tx1"/>
              </a:solidFill>
            </a:rPr>
            <a:t>hạn</a:t>
          </a:r>
          <a:r>
            <a:rPr lang="en-US" sz="1700" kern="1200" dirty="0" smtClean="0">
              <a:solidFill>
                <a:schemeClr val="tx1"/>
              </a:solidFill>
            </a:rPr>
            <a:t> </a:t>
          </a:r>
          <a:r>
            <a:rPr lang="en-US" sz="1700" kern="1200" dirty="0" err="1" smtClean="0">
              <a:solidFill>
                <a:schemeClr val="tx1"/>
              </a:solidFill>
            </a:rPr>
            <a:t>của</a:t>
          </a:r>
          <a:r>
            <a:rPr lang="en-US" sz="1700" kern="1200" dirty="0" smtClean="0">
              <a:solidFill>
                <a:schemeClr val="tx1"/>
              </a:solidFill>
            </a:rPr>
            <a:t> CBCC, </a:t>
          </a:r>
          <a:r>
            <a:rPr lang="en-US" sz="1700" kern="1200" dirty="0" err="1" smtClean="0">
              <a:solidFill>
                <a:schemeClr val="tx1"/>
              </a:solidFill>
            </a:rPr>
            <a:t>người</a:t>
          </a:r>
          <a:r>
            <a:rPr lang="en-US" sz="1700" kern="1200" dirty="0" smtClean="0">
              <a:solidFill>
                <a:schemeClr val="tx1"/>
              </a:solidFill>
            </a:rPr>
            <a:t> </a:t>
          </a:r>
          <a:r>
            <a:rPr lang="en-US" sz="1700" kern="1200" dirty="0" err="1" smtClean="0">
              <a:solidFill>
                <a:schemeClr val="tx1"/>
              </a:solidFill>
            </a:rPr>
            <a:t>hoạt</a:t>
          </a:r>
          <a:r>
            <a:rPr lang="en-US" sz="1700" kern="1200" dirty="0" smtClean="0">
              <a:solidFill>
                <a:schemeClr val="tx1"/>
              </a:solidFill>
            </a:rPr>
            <a:t> </a:t>
          </a:r>
          <a:r>
            <a:rPr lang="en-US" sz="1700" kern="1200" dirty="0" err="1" smtClean="0">
              <a:solidFill>
                <a:schemeClr val="tx1"/>
              </a:solidFill>
            </a:rPr>
            <a:t>động</a:t>
          </a:r>
          <a:r>
            <a:rPr lang="en-US" sz="1700" kern="1200" dirty="0" smtClean="0">
              <a:solidFill>
                <a:schemeClr val="tx1"/>
              </a:solidFill>
            </a:rPr>
            <a:t> </a:t>
          </a:r>
          <a:r>
            <a:rPr lang="en-US" sz="1700" kern="1200" dirty="0" err="1" smtClean="0">
              <a:solidFill>
                <a:schemeClr val="tx1"/>
              </a:solidFill>
            </a:rPr>
            <a:t>không</a:t>
          </a:r>
          <a:r>
            <a:rPr lang="en-US" sz="1700" kern="1200" dirty="0" smtClean="0">
              <a:solidFill>
                <a:schemeClr val="tx1"/>
              </a:solidFill>
            </a:rPr>
            <a:t> </a:t>
          </a:r>
          <a:r>
            <a:rPr lang="en-US" sz="1700" kern="1200" dirty="0" err="1" smtClean="0">
              <a:solidFill>
                <a:schemeClr val="tx1"/>
              </a:solidFill>
            </a:rPr>
            <a:t>chuyên</a:t>
          </a:r>
          <a:r>
            <a:rPr lang="en-US" sz="1700" kern="1200" dirty="0" smtClean="0">
              <a:solidFill>
                <a:schemeClr val="tx1"/>
              </a:solidFill>
            </a:rPr>
            <a:t> </a:t>
          </a:r>
          <a:r>
            <a:rPr lang="en-US" sz="1700" kern="1200" dirty="0" err="1" smtClean="0">
              <a:solidFill>
                <a:schemeClr val="tx1"/>
              </a:solidFill>
            </a:rPr>
            <a:t>trách</a:t>
          </a:r>
          <a:r>
            <a:rPr lang="en-US" sz="1700" kern="1200" dirty="0" smtClean="0">
              <a:solidFill>
                <a:schemeClr val="tx1"/>
              </a:solidFill>
            </a:rPr>
            <a:t> </a:t>
          </a:r>
          <a:r>
            <a:rPr lang="en-US" sz="1700" kern="1200" dirty="0" err="1" smtClean="0">
              <a:solidFill>
                <a:schemeClr val="tx1"/>
              </a:solidFill>
            </a:rPr>
            <a:t>cấp</a:t>
          </a:r>
          <a:r>
            <a:rPr lang="en-US" sz="1700" kern="1200" dirty="0" smtClean="0">
              <a:solidFill>
                <a:schemeClr val="tx1"/>
              </a:solidFill>
            </a:rPr>
            <a:t> </a:t>
          </a:r>
          <a:r>
            <a:rPr lang="en-US" sz="1700" kern="1200" dirty="0" err="1" smtClean="0">
              <a:solidFill>
                <a:schemeClr val="tx1"/>
              </a:solidFill>
            </a:rPr>
            <a:t>xã</a:t>
          </a:r>
          <a:r>
            <a:rPr lang="en-US" sz="1700" kern="1200" dirty="0" smtClean="0">
              <a:solidFill>
                <a:schemeClr val="tx1"/>
              </a:solidFill>
            </a:rPr>
            <a:t>, </a:t>
          </a:r>
          <a:r>
            <a:rPr lang="en-US" sz="1700" kern="1200" dirty="0" err="1" smtClean="0">
              <a:solidFill>
                <a:schemeClr val="tx1"/>
              </a:solidFill>
            </a:rPr>
            <a:t>thôn</a:t>
          </a:r>
          <a:r>
            <a:rPr lang="en-US" sz="1700" kern="1200" dirty="0" smtClean="0">
              <a:solidFill>
                <a:schemeClr val="tx1"/>
              </a:solidFill>
            </a:rPr>
            <a:t>, </a:t>
          </a:r>
          <a:r>
            <a:rPr lang="en-US" sz="1700" kern="1200" dirty="0" err="1" smtClean="0">
              <a:solidFill>
                <a:schemeClr val="tx1"/>
              </a:solidFill>
            </a:rPr>
            <a:t>tổ</a:t>
          </a:r>
          <a:r>
            <a:rPr lang="en-US" sz="1700" kern="1200" dirty="0" smtClean="0">
              <a:solidFill>
                <a:schemeClr val="tx1"/>
              </a:solidFill>
            </a:rPr>
            <a:t> </a:t>
          </a:r>
          <a:r>
            <a:rPr lang="en-US" sz="1700" kern="1200" dirty="0" err="1" smtClean="0">
              <a:solidFill>
                <a:schemeClr val="tx1"/>
              </a:solidFill>
            </a:rPr>
            <a:t>dân</a:t>
          </a:r>
          <a:r>
            <a:rPr lang="en-US" sz="1700" kern="1200" dirty="0" smtClean="0">
              <a:solidFill>
                <a:schemeClr val="tx1"/>
              </a:solidFill>
            </a:rPr>
            <a:t> </a:t>
          </a:r>
          <a:r>
            <a:rPr lang="en-US" sz="1700" kern="1200" dirty="0" err="1" smtClean="0">
              <a:solidFill>
                <a:schemeClr val="tx1"/>
              </a:solidFill>
            </a:rPr>
            <a:t>phố</a:t>
          </a:r>
          <a:endParaRPr lang="en-US" sz="1700" kern="1200" dirty="0">
            <a:solidFill>
              <a:schemeClr val="tx1"/>
            </a:solidFill>
          </a:endParaRPr>
        </a:p>
      </dsp:txBody>
      <dsp:txXfrm>
        <a:off x="694536" y="2159118"/>
        <a:ext cx="8200932" cy="1079370"/>
      </dsp:txXfrm>
    </dsp:sp>
    <dsp:sp modelId="{47397E90-0847-4802-A2B0-1FAEB12CBEFD}">
      <dsp:nvSpPr>
        <dsp:cNvPr id="0" name=""/>
        <dsp:cNvSpPr/>
      </dsp:nvSpPr>
      <dsp:spPr>
        <a:xfrm>
          <a:off x="19930" y="2024197"/>
          <a:ext cx="1349213" cy="1349213"/>
        </a:xfrm>
        <a:prstGeom prst="ellipse">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484A0-B0C2-429E-85E4-6E4DC591B262}">
      <dsp:nvSpPr>
        <dsp:cNvPr id="0" name=""/>
        <dsp:cNvSpPr/>
      </dsp:nvSpPr>
      <dsp:spPr>
        <a:xfrm>
          <a:off x="-4271043" y="-655258"/>
          <a:ext cx="5088768" cy="5088768"/>
        </a:xfrm>
        <a:prstGeom prst="blockArc">
          <a:avLst>
            <a:gd name="adj1" fmla="val 18900000"/>
            <a:gd name="adj2" fmla="val 2700000"/>
            <a:gd name="adj3" fmla="val 424"/>
          </a:avLst>
        </a:pr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CE3E11-C05F-44E7-BBF9-8BB36A15E2C6}">
      <dsp:nvSpPr>
        <dsp:cNvPr id="0" name=""/>
        <dsp:cNvSpPr/>
      </dsp:nvSpPr>
      <dsp:spPr>
        <a:xfrm>
          <a:off x="525887" y="377825"/>
          <a:ext cx="8338839" cy="755650"/>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9797" tIns="38100" rIns="38100" bIns="38100" numCol="1" spcCol="1270" anchor="ctr" anchorCtr="0">
          <a:noAutofit/>
        </a:bodyPr>
        <a:lstStyle/>
        <a:p>
          <a:pPr lvl="0" algn="l" defTabSz="666750">
            <a:lnSpc>
              <a:spcPct val="90000"/>
            </a:lnSpc>
            <a:spcBef>
              <a:spcPct val="0"/>
            </a:spcBef>
            <a:spcAft>
              <a:spcPct val="35000"/>
            </a:spcAft>
          </a:pPr>
          <a:r>
            <a:rPr lang="en-US" sz="1500" kern="1200" dirty="0" err="1" smtClean="0">
              <a:solidFill>
                <a:schemeClr val="tx1"/>
              </a:solidFill>
            </a:rPr>
            <a:t>Quản</a:t>
          </a:r>
          <a:r>
            <a:rPr lang="en-US" sz="1500" kern="1200" dirty="0" smtClean="0">
              <a:solidFill>
                <a:schemeClr val="tx1"/>
              </a:solidFill>
            </a:rPr>
            <a:t> </a:t>
          </a:r>
          <a:r>
            <a:rPr lang="en-US" sz="1500" kern="1200" dirty="0" err="1" smtClean="0">
              <a:solidFill>
                <a:schemeClr val="tx1"/>
              </a:solidFill>
            </a:rPr>
            <a:t>lý</a:t>
          </a:r>
          <a:r>
            <a:rPr lang="en-US" sz="1500" kern="1200" dirty="0" smtClean="0">
              <a:solidFill>
                <a:schemeClr val="tx1"/>
              </a:solidFill>
            </a:rPr>
            <a:t> </a:t>
          </a:r>
          <a:r>
            <a:rPr lang="en-US" sz="1500" kern="1200" dirty="0" err="1" smtClean="0">
              <a:solidFill>
                <a:schemeClr val="tx1"/>
              </a:solidFill>
            </a:rPr>
            <a:t>sử</a:t>
          </a:r>
          <a:r>
            <a:rPr lang="en-US" sz="1500" kern="1200" dirty="0" smtClean="0">
              <a:solidFill>
                <a:schemeClr val="tx1"/>
              </a:solidFill>
            </a:rPr>
            <a:t> </a:t>
          </a:r>
          <a:r>
            <a:rPr lang="en-US" sz="1500" kern="1200" dirty="0" err="1" smtClean="0">
              <a:solidFill>
                <a:schemeClr val="tx1"/>
              </a:solidFill>
            </a:rPr>
            <a:t>dụng</a:t>
          </a:r>
          <a:r>
            <a:rPr lang="en-US" sz="1500" kern="1200" dirty="0" smtClean="0">
              <a:solidFill>
                <a:schemeClr val="tx1"/>
              </a:solidFill>
            </a:rPr>
            <a:t> </a:t>
          </a:r>
          <a:r>
            <a:rPr lang="en-US" sz="1500" kern="1200" dirty="0" err="1" smtClean="0">
              <a:solidFill>
                <a:schemeClr val="tx1"/>
              </a:solidFill>
            </a:rPr>
            <a:t>các</a:t>
          </a:r>
          <a:r>
            <a:rPr lang="en-US" sz="1500" kern="1200" dirty="0" smtClean="0">
              <a:solidFill>
                <a:schemeClr val="tx1"/>
              </a:solidFill>
            </a:rPr>
            <a:t> </a:t>
          </a:r>
          <a:r>
            <a:rPr lang="en-US" sz="1500" kern="1200" dirty="0" err="1" smtClean="0">
              <a:solidFill>
                <a:schemeClr val="tx1"/>
              </a:solidFill>
            </a:rPr>
            <a:t>loại</a:t>
          </a:r>
          <a:r>
            <a:rPr lang="en-US" sz="1500" kern="1200" dirty="0" smtClean="0">
              <a:solidFill>
                <a:schemeClr val="tx1"/>
              </a:solidFill>
            </a:rPr>
            <a:t> </a:t>
          </a:r>
          <a:r>
            <a:rPr lang="en-US" sz="1500" kern="1200" dirty="0" err="1" smtClean="0">
              <a:solidFill>
                <a:schemeClr val="tx1"/>
              </a:solidFill>
            </a:rPr>
            <a:t>quỹ</a:t>
          </a:r>
          <a:r>
            <a:rPr lang="en-US" sz="1500" kern="1200" dirty="0" smtClean="0">
              <a:solidFill>
                <a:schemeClr val="tx1"/>
              </a:solidFill>
            </a:rPr>
            <a:t>, </a:t>
          </a:r>
          <a:r>
            <a:rPr lang="en-US" sz="1500" kern="1200" dirty="0" err="1" smtClean="0">
              <a:solidFill>
                <a:schemeClr val="tx1"/>
              </a:solidFill>
            </a:rPr>
            <a:t>khoản</a:t>
          </a:r>
          <a:r>
            <a:rPr lang="en-US" sz="1500" kern="1200" dirty="0" smtClean="0">
              <a:solidFill>
                <a:schemeClr val="tx1"/>
              </a:solidFill>
            </a:rPr>
            <a:t> </a:t>
          </a:r>
          <a:r>
            <a:rPr lang="en-US" sz="1500" kern="1200" dirty="0" err="1" smtClean="0">
              <a:solidFill>
                <a:schemeClr val="tx1"/>
              </a:solidFill>
            </a:rPr>
            <a:t>đầu</a:t>
          </a:r>
          <a:r>
            <a:rPr lang="en-US" sz="1500" kern="1200" dirty="0" smtClean="0">
              <a:solidFill>
                <a:schemeClr val="tx1"/>
              </a:solidFill>
            </a:rPr>
            <a:t> </a:t>
          </a:r>
          <a:r>
            <a:rPr lang="en-US" sz="1500" kern="1200" dirty="0" err="1" smtClean="0">
              <a:solidFill>
                <a:schemeClr val="tx1"/>
              </a:solidFill>
            </a:rPr>
            <a:t>tư</a:t>
          </a:r>
          <a:r>
            <a:rPr lang="en-US" sz="1500" kern="1200" dirty="0" smtClean="0">
              <a:solidFill>
                <a:schemeClr val="tx1"/>
              </a:solidFill>
            </a:rPr>
            <a:t>, </a:t>
          </a:r>
          <a:r>
            <a:rPr lang="en-US" sz="1500" kern="1200" dirty="0" err="1" smtClean="0">
              <a:solidFill>
                <a:schemeClr val="tx1"/>
              </a:solidFill>
            </a:rPr>
            <a:t>tài</a:t>
          </a:r>
          <a:r>
            <a:rPr lang="en-US" sz="1500" kern="1200" dirty="0" smtClean="0">
              <a:solidFill>
                <a:schemeClr val="tx1"/>
              </a:solidFill>
            </a:rPr>
            <a:t> </a:t>
          </a:r>
          <a:r>
            <a:rPr lang="en-US" sz="1500" kern="1200" dirty="0" err="1" smtClean="0">
              <a:solidFill>
                <a:schemeClr val="tx1"/>
              </a:solidFill>
            </a:rPr>
            <a:t>trợ</a:t>
          </a:r>
          <a:r>
            <a:rPr lang="en-US" sz="1500" kern="1200" dirty="0" smtClean="0">
              <a:solidFill>
                <a:schemeClr val="tx1"/>
              </a:solidFill>
            </a:rPr>
            <a:t> </a:t>
          </a:r>
          <a:r>
            <a:rPr lang="en-US" sz="1500" kern="1200" dirty="0" err="1" smtClean="0">
              <a:solidFill>
                <a:schemeClr val="tx1"/>
              </a:solidFill>
            </a:rPr>
            <a:t>đối</a:t>
          </a:r>
          <a:r>
            <a:rPr lang="en-US" sz="1500" kern="1200" dirty="0" smtClean="0">
              <a:solidFill>
                <a:schemeClr val="tx1"/>
              </a:solidFill>
            </a:rPr>
            <a:t> </a:t>
          </a:r>
          <a:r>
            <a:rPr lang="en-US" sz="1500" kern="1200" dirty="0" err="1" smtClean="0">
              <a:solidFill>
                <a:schemeClr val="tx1"/>
              </a:solidFill>
            </a:rPr>
            <a:t>với</a:t>
          </a:r>
          <a:r>
            <a:rPr lang="en-US" sz="1500" kern="1200" dirty="0" smtClean="0">
              <a:solidFill>
                <a:schemeClr val="tx1"/>
              </a:solidFill>
            </a:rPr>
            <a:t> </a:t>
          </a:r>
          <a:r>
            <a:rPr lang="en-US" sz="1500" kern="1200" dirty="0" err="1" smtClean="0">
              <a:solidFill>
                <a:schemeClr val="tx1"/>
              </a:solidFill>
            </a:rPr>
            <a:t>địa</a:t>
          </a:r>
          <a:r>
            <a:rPr lang="en-US" sz="1500" kern="1200" dirty="0" smtClean="0">
              <a:solidFill>
                <a:schemeClr val="tx1"/>
              </a:solidFill>
            </a:rPr>
            <a:t> </a:t>
          </a:r>
          <a:r>
            <a:rPr lang="en-US" sz="1500" kern="1200" dirty="0" err="1" smtClean="0">
              <a:solidFill>
                <a:schemeClr val="tx1"/>
              </a:solidFill>
            </a:rPr>
            <a:t>bàn</a:t>
          </a:r>
          <a:r>
            <a:rPr lang="en-US" sz="1500" kern="1200" dirty="0" smtClean="0">
              <a:solidFill>
                <a:schemeClr val="tx1"/>
              </a:solidFill>
            </a:rPr>
            <a:t> </a:t>
          </a:r>
          <a:r>
            <a:rPr lang="en-US" sz="1500" kern="1200" dirty="0" err="1" smtClean="0">
              <a:solidFill>
                <a:schemeClr val="tx1"/>
              </a:solidFill>
            </a:rPr>
            <a:t>cấp</a:t>
          </a:r>
          <a:r>
            <a:rPr lang="en-US" sz="1500" kern="1200" dirty="0" smtClean="0">
              <a:solidFill>
                <a:schemeClr val="tx1"/>
              </a:solidFill>
            </a:rPr>
            <a:t> </a:t>
          </a:r>
          <a:r>
            <a:rPr lang="en-US" sz="1500" kern="1200" dirty="0" err="1" smtClean="0">
              <a:solidFill>
                <a:schemeClr val="tx1"/>
              </a:solidFill>
            </a:rPr>
            <a:t>xã</a:t>
          </a:r>
          <a:r>
            <a:rPr lang="en-US" sz="1500" kern="1200" dirty="0" smtClean="0">
              <a:solidFill>
                <a:schemeClr val="tx1"/>
              </a:solidFill>
            </a:rPr>
            <a:t>;  </a:t>
          </a:r>
          <a:r>
            <a:rPr lang="en-US" sz="1500" kern="1200" dirty="0" err="1" smtClean="0">
              <a:solidFill>
                <a:schemeClr val="tx1"/>
              </a:solidFill>
            </a:rPr>
            <a:t>dự</a:t>
          </a:r>
          <a:r>
            <a:rPr lang="en-US" sz="1500" kern="1200" dirty="0" smtClean="0">
              <a:solidFill>
                <a:schemeClr val="tx1"/>
              </a:solidFill>
            </a:rPr>
            <a:t> </a:t>
          </a:r>
          <a:r>
            <a:rPr lang="en-US" sz="1500" kern="1200" dirty="0" err="1" smtClean="0">
              <a:solidFill>
                <a:schemeClr val="tx1"/>
              </a:solidFill>
            </a:rPr>
            <a:t>án</a:t>
          </a:r>
          <a:r>
            <a:rPr lang="en-US" sz="1500" kern="1200" dirty="0" smtClean="0">
              <a:solidFill>
                <a:schemeClr val="tx1"/>
              </a:solidFill>
            </a:rPr>
            <a:t> </a:t>
          </a:r>
          <a:r>
            <a:rPr lang="en-US" sz="1500" kern="1200" dirty="0" err="1" smtClean="0">
              <a:solidFill>
                <a:schemeClr val="tx1"/>
              </a:solidFill>
            </a:rPr>
            <a:t>đối</a:t>
          </a:r>
          <a:r>
            <a:rPr lang="en-US" sz="1500" kern="1200" dirty="0" smtClean="0">
              <a:solidFill>
                <a:schemeClr val="tx1"/>
              </a:solidFill>
            </a:rPr>
            <a:t> </a:t>
          </a:r>
          <a:r>
            <a:rPr lang="en-US" sz="1500" kern="1200" dirty="0" err="1" smtClean="0">
              <a:solidFill>
                <a:schemeClr val="tx1"/>
              </a:solidFill>
            </a:rPr>
            <a:t>với</a:t>
          </a:r>
          <a:r>
            <a:rPr lang="en-US" sz="1500" kern="1200" dirty="0" smtClean="0">
              <a:solidFill>
                <a:schemeClr val="tx1"/>
              </a:solidFill>
            </a:rPr>
            <a:t> </a:t>
          </a:r>
          <a:r>
            <a:rPr lang="en-US" sz="1500" kern="1200" dirty="0" err="1" smtClean="0">
              <a:solidFill>
                <a:schemeClr val="tx1"/>
              </a:solidFill>
            </a:rPr>
            <a:t>địa</a:t>
          </a:r>
          <a:r>
            <a:rPr lang="en-US" sz="1500" kern="1200" dirty="0" smtClean="0">
              <a:solidFill>
                <a:schemeClr val="tx1"/>
              </a:solidFill>
            </a:rPr>
            <a:t> </a:t>
          </a:r>
          <a:r>
            <a:rPr lang="en-US" sz="1500" kern="1200" dirty="0" err="1" smtClean="0">
              <a:solidFill>
                <a:schemeClr val="tx1"/>
              </a:solidFill>
            </a:rPr>
            <a:t>bàn</a:t>
          </a:r>
          <a:r>
            <a:rPr lang="en-US" sz="1500" kern="1200" dirty="0" smtClean="0">
              <a:solidFill>
                <a:schemeClr val="tx1"/>
              </a:solidFill>
            </a:rPr>
            <a:t> </a:t>
          </a:r>
          <a:r>
            <a:rPr lang="en-US" sz="1500" kern="1200" dirty="0" err="1" smtClean="0">
              <a:solidFill>
                <a:schemeClr val="tx1"/>
              </a:solidFill>
            </a:rPr>
            <a:t>cấp</a:t>
          </a:r>
          <a:r>
            <a:rPr lang="en-US" sz="1500" kern="1200" dirty="0" smtClean="0">
              <a:solidFill>
                <a:schemeClr val="tx1"/>
              </a:solidFill>
            </a:rPr>
            <a:t> </a:t>
          </a:r>
          <a:r>
            <a:rPr lang="en-US" sz="1500" kern="1200" dirty="0" err="1" smtClean="0">
              <a:solidFill>
                <a:schemeClr val="tx1"/>
              </a:solidFill>
            </a:rPr>
            <a:t>xã</a:t>
          </a:r>
          <a:r>
            <a:rPr lang="en-US" sz="1500" kern="1200" dirty="0" smtClean="0">
              <a:solidFill>
                <a:schemeClr val="tx1"/>
              </a:solidFill>
            </a:rPr>
            <a:t>; </a:t>
          </a:r>
          <a:r>
            <a:rPr lang="en-US" sz="1500" kern="1200" dirty="0" err="1" smtClean="0">
              <a:solidFill>
                <a:schemeClr val="tx1"/>
              </a:solidFill>
            </a:rPr>
            <a:t>các</a:t>
          </a:r>
          <a:r>
            <a:rPr lang="en-US" sz="1500" kern="1200" dirty="0" smtClean="0">
              <a:solidFill>
                <a:schemeClr val="tx1"/>
              </a:solidFill>
            </a:rPr>
            <a:t> </a:t>
          </a:r>
          <a:r>
            <a:rPr lang="en-US" sz="1500" kern="1200" dirty="0" err="1" smtClean="0">
              <a:solidFill>
                <a:schemeClr val="tx1"/>
              </a:solidFill>
            </a:rPr>
            <a:t>khoản</a:t>
          </a:r>
          <a:r>
            <a:rPr lang="en-US" sz="1500" kern="1200" dirty="0" smtClean="0">
              <a:solidFill>
                <a:schemeClr val="tx1"/>
              </a:solidFill>
            </a:rPr>
            <a:t> </a:t>
          </a:r>
          <a:r>
            <a:rPr lang="en-US" sz="1500" kern="1200" dirty="0" err="1" smtClean="0">
              <a:solidFill>
                <a:schemeClr val="tx1"/>
              </a:solidFill>
            </a:rPr>
            <a:t>huy</a:t>
          </a:r>
          <a:r>
            <a:rPr lang="en-US" sz="1500" kern="1200" dirty="0" smtClean="0">
              <a:solidFill>
                <a:schemeClr val="tx1"/>
              </a:solidFill>
            </a:rPr>
            <a:t> </a:t>
          </a:r>
          <a:r>
            <a:rPr lang="en-US" sz="1500" kern="1200" dirty="0" err="1" smtClean="0">
              <a:solidFill>
                <a:schemeClr val="tx1"/>
              </a:solidFill>
            </a:rPr>
            <a:t>động</a:t>
          </a:r>
          <a:r>
            <a:rPr lang="en-US" sz="1500" kern="1200" dirty="0" smtClean="0">
              <a:solidFill>
                <a:schemeClr val="tx1"/>
              </a:solidFill>
            </a:rPr>
            <a:t> </a:t>
          </a:r>
          <a:r>
            <a:rPr lang="en-US" sz="1500" kern="1200" dirty="0" err="1" smtClean="0">
              <a:solidFill>
                <a:schemeClr val="tx1"/>
              </a:solidFill>
            </a:rPr>
            <a:t>dân</a:t>
          </a:r>
          <a:r>
            <a:rPr lang="en-US" sz="1500" kern="1200" dirty="0" smtClean="0">
              <a:solidFill>
                <a:schemeClr val="tx1"/>
              </a:solidFill>
            </a:rPr>
            <a:t> </a:t>
          </a:r>
          <a:r>
            <a:rPr lang="en-US" sz="1500" kern="1200" dirty="0" err="1" smtClean="0">
              <a:solidFill>
                <a:schemeClr val="tx1"/>
              </a:solidFill>
            </a:rPr>
            <a:t>đóng</a:t>
          </a:r>
          <a:r>
            <a:rPr lang="en-US" sz="1500" kern="1200" dirty="0" smtClean="0">
              <a:solidFill>
                <a:schemeClr val="tx1"/>
              </a:solidFill>
            </a:rPr>
            <a:t> </a:t>
          </a:r>
          <a:r>
            <a:rPr lang="en-US" sz="1500" kern="1200" dirty="0" err="1" smtClean="0">
              <a:solidFill>
                <a:schemeClr val="tx1"/>
              </a:solidFill>
            </a:rPr>
            <a:t>góp</a:t>
          </a:r>
          <a:endParaRPr lang="en-US" sz="1500" kern="1200" dirty="0">
            <a:solidFill>
              <a:schemeClr val="tx1"/>
            </a:solidFill>
          </a:endParaRPr>
        </a:p>
      </dsp:txBody>
      <dsp:txXfrm>
        <a:off x="525887" y="377825"/>
        <a:ext cx="8338839" cy="755650"/>
      </dsp:txXfrm>
    </dsp:sp>
    <dsp:sp modelId="{61E0D6BF-4A86-481C-8A63-055016226802}">
      <dsp:nvSpPr>
        <dsp:cNvPr id="0" name=""/>
        <dsp:cNvSpPr/>
      </dsp:nvSpPr>
      <dsp:spPr>
        <a:xfrm>
          <a:off x="53606" y="283368"/>
          <a:ext cx="944562" cy="944562"/>
        </a:xfrm>
        <a:prstGeom prst="ellipse">
          <a:avLst/>
        </a:prstGeom>
        <a:solidFill>
          <a:schemeClr val="lt1">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BD72A8-D90F-4D33-85BE-CDB446383604}">
      <dsp:nvSpPr>
        <dsp:cNvPr id="0" name=""/>
        <dsp:cNvSpPr/>
      </dsp:nvSpPr>
      <dsp:spPr>
        <a:xfrm>
          <a:off x="800566" y="1511300"/>
          <a:ext cx="8064160" cy="755650"/>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9797" tIns="38100" rIns="38100" bIns="38100" numCol="1" spcCol="1270" anchor="ctr" anchorCtr="0">
          <a:noAutofit/>
        </a:bodyPr>
        <a:lstStyle/>
        <a:p>
          <a:pPr lvl="0" algn="l" defTabSz="666750">
            <a:lnSpc>
              <a:spcPct val="90000"/>
            </a:lnSpc>
            <a:spcBef>
              <a:spcPct val="0"/>
            </a:spcBef>
            <a:spcAft>
              <a:spcPct val="35000"/>
            </a:spcAft>
          </a:pPr>
          <a:r>
            <a:rPr lang="nl-NL" sz="1500" kern="1200" dirty="0" smtClean="0">
              <a:solidFill>
                <a:schemeClr val="tx1"/>
              </a:solidFill>
            </a:rPr>
            <a:t>Các thủ tục hành chính, thủ tục giải quyết công việc liên quan đến tổ chức, cá nhân do chính quyền địa phương cấp xã trực tiếp thực hiện;</a:t>
          </a:r>
          <a:endParaRPr lang="en-US" sz="1500" kern="1200" dirty="0">
            <a:solidFill>
              <a:schemeClr val="tx1"/>
            </a:solidFill>
          </a:endParaRPr>
        </a:p>
      </dsp:txBody>
      <dsp:txXfrm>
        <a:off x="800566" y="1511300"/>
        <a:ext cx="8064160" cy="755650"/>
      </dsp:txXfrm>
    </dsp:sp>
    <dsp:sp modelId="{08466A4E-0B84-492E-9273-39258B18243A}">
      <dsp:nvSpPr>
        <dsp:cNvPr id="0" name=""/>
        <dsp:cNvSpPr/>
      </dsp:nvSpPr>
      <dsp:spPr>
        <a:xfrm>
          <a:off x="328285" y="1416843"/>
          <a:ext cx="944562" cy="944562"/>
        </a:xfrm>
        <a:prstGeom prst="ellipse">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BC7185-6B73-4671-BCA8-BD6B1479DF62}">
      <dsp:nvSpPr>
        <dsp:cNvPr id="0" name=""/>
        <dsp:cNvSpPr/>
      </dsp:nvSpPr>
      <dsp:spPr>
        <a:xfrm>
          <a:off x="525887" y="2644775"/>
          <a:ext cx="8338839" cy="755650"/>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9797" tIns="38100" rIns="38100" bIns="38100" numCol="1" spcCol="1270" anchor="ctr" anchorCtr="0">
          <a:noAutofit/>
        </a:bodyPr>
        <a:lstStyle/>
        <a:p>
          <a:pPr lvl="0" algn="l" defTabSz="666750">
            <a:lnSpc>
              <a:spcPct val="90000"/>
            </a:lnSpc>
            <a:spcBef>
              <a:spcPct val="0"/>
            </a:spcBef>
            <a:spcAft>
              <a:spcPct val="35000"/>
            </a:spcAft>
          </a:pPr>
          <a:r>
            <a:rPr lang="nl-NL" sz="1500" kern="1200" dirty="0" smtClean="0">
              <a:solidFill>
                <a:schemeClr val="tx1"/>
              </a:solidFill>
            </a:rPr>
            <a:t>Thông tin về phạm vi, cách thức bình xét, xác định đối tượng, mức hỗ trợ, thời gian, thủ tục thực hiện phân phối các khoản hỗ trợ từ ngân sách nhà nước để khắc phục khó khăn do thiên tai, dịch bệnh, sự cố, thảm họa </a:t>
          </a:r>
          <a:endParaRPr lang="en-US" sz="1500" kern="1200" dirty="0">
            <a:solidFill>
              <a:schemeClr val="tx1"/>
            </a:solidFill>
          </a:endParaRPr>
        </a:p>
      </dsp:txBody>
      <dsp:txXfrm>
        <a:off x="525887" y="2644775"/>
        <a:ext cx="8338839" cy="755650"/>
      </dsp:txXfrm>
    </dsp:sp>
    <dsp:sp modelId="{94024719-DCAD-45E8-8742-8FE132B4EC0E}">
      <dsp:nvSpPr>
        <dsp:cNvPr id="0" name=""/>
        <dsp:cNvSpPr/>
      </dsp:nvSpPr>
      <dsp:spPr>
        <a:xfrm>
          <a:off x="53606" y="2550318"/>
          <a:ext cx="944562" cy="944562"/>
        </a:xfrm>
        <a:prstGeom prst="ellipse">
          <a:avLst/>
        </a:prstGeom>
        <a:solidFill>
          <a:schemeClr val="lt1">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484A0-B0C2-429E-85E4-6E4DC591B262}">
      <dsp:nvSpPr>
        <dsp:cNvPr id="0" name=""/>
        <dsp:cNvSpPr/>
      </dsp:nvSpPr>
      <dsp:spPr>
        <a:xfrm>
          <a:off x="-4271043" y="-655258"/>
          <a:ext cx="5088768" cy="5088768"/>
        </a:xfrm>
        <a:prstGeom prst="blockArc">
          <a:avLst>
            <a:gd name="adj1" fmla="val 18900000"/>
            <a:gd name="adj2" fmla="val 2700000"/>
            <a:gd name="adj3" fmla="val 424"/>
          </a:avLst>
        </a:pr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20C032-1469-4DDD-9771-1F5CD67A17CF}">
      <dsp:nvSpPr>
        <dsp:cNvPr id="0" name=""/>
        <dsp:cNvSpPr/>
      </dsp:nvSpPr>
      <dsp:spPr>
        <a:xfrm>
          <a:off x="483943" y="288760"/>
          <a:ext cx="8338839" cy="917003"/>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9797" tIns="30480" rIns="30480" bIns="30480" numCol="1" spcCol="1270" anchor="ctr" anchorCtr="0">
          <a:noAutofit/>
        </a:bodyPr>
        <a:lstStyle/>
        <a:p>
          <a:pPr lvl="0" algn="l" defTabSz="533400">
            <a:lnSpc>
              <a:spcPct val="90000"/>
            </a:lnSpc>
            <a:spcBef>
              <a:spcPct val="0"/>
            </a:spcBef>
            <a:spcAft>
              <a:spcPct val="35000"/>
            </a:spcAft>
          </a:pPr>
          <a:r>
            <a:rPr lang="nl-NL" sz="1200" kern="1200" dirty="0" smtClean="0">
              <a:solidFill>
                <a:schemeClr val="tx1"/>
              </a:solidFill>
            </a:rPr>
            <a:t>Số lượng, đối tượng, tiêu chuẩn gọi nhập ngũ; danh sách công dân đủ điều kiện nhập ngũ; danh sách tạm hoãn, miễn gọi nhập ngũ </a:t>
          </a:r>
          <a:endParaRPr lang="en-US" sz="1200" kern="1200" dirty="0">
            <a:solidFill>
              <a:schemeClr val="tx1"/>
            </a:solidFill>
          </a:endParaRPr>
        </a:p>
      </dsp:txBody>
      <dsp:txXfrm>
        <a:off x="483943" y="288760"/>
        <a:ext cx="8338839" cy="917003"/>
      </dsp:txXfrm>
    </dsp:sp>
    <dsp:sp modelId="{51B33F88-BC68-494D-993E-E353D4FCFA29}">
      <dsp:nvSpPr>
        <dsp:cNvPr id="0" name=""/>
        <dsp:cNvSpPr/>
      </dsp:nvSpPr>
      <dsp:spPr>
        <a:xfrm>
          <a:off x="53606" y="283368"/>
          <a:ext cx="944562" cy="944562"/>
        </a:xfrm>
        <a:prstGeom prst="ellipse">
          <a:avLst/>
        </a:prstGeom>
        <a:solidFill>
          <a:schemeClr val="lt1">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3421A8-E72D-4B1A-92D4-D9EB577792D8}">
      <dsp:nvSpPr>
        <dsp:cNvPr id="0" name=""/>
        <dsp:cNvSpPr/>
      </dsp:nvSpPr>
      <dsp:spPr>
        <a:xfrm>
          <a:off x="800566" y="1511300"/>
          <a:ext cx="8064160" cy="755650"/>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9797" tIns="30480" rIns="30480" bIns="30480" numCol="1" spcCol="1270" anchor="ctr" anchorCtr="0">
          <a:noAutofit/>
        </a:bodyPr>
        <a:lstStyle/>
        <a:p>
          <a:pPr lvl="0" algn="l" defTabSz="533400">
            <a:lnSpc>
              <a:spcPct val="90000"/>
            </a:lnSpc>
            <a:spcBef>
              <a:spcPct val="0"/>
            </a:spcBef>
            <a:spcAft>
              <a:spcPct val="35000"/>
            </a:spcAft>
          </a:pPr>
          <a:r>
            <a:rPr lang="nl-NL" sz="1200" kern="1200" smtClean="0">
              <a:solidFill>
                <a:schemeClr val="tx1"/>
              </a:solidFill>
            </a:rPr>
            <a:t>Kết quả thanh tra, kiểm tra, giải quyết các vụ việc tham nhũng, tiêu cực, vi phạm kỷ luật đối với cán bộ, công chức, người hoạt động không chuyên trách ở cấp xã, ở thôn, tổ dân phố; kết quả lấy phiếu tín nhiệm, bỏ phiếu tín nhiệm Chủ tịch, Phó Chủ tịch và Trưởng ban của Hội đồng nhân dân cấp xã, Chủ tịch, Phó Chủ tịch và các Ủy viên Ủy ban nhân dân cấp xã;</a:t>
          </a:r>
          <a:endParaRPr lang="en-US" sz="1200" kern="1200">
            <a:solidFill>
              <a:schemeClr val="tx1"/>
            </a:solidFill>
          </a:endParaRPr>
        </a:p>
      </dsp:txBody>
      <dsp:txXfrm>
        <a:off x="800566" y="1511300"/>
        <a:ext cx="8064160" cy="755650"/>
      </dsp:txXfrm>
    </dsp:sp>
    <dsp:sp modelId="{31697883-834A-498B-8252-FAC78EEBB355}">
      <dsp:nvSpPr>
        <dsp:cNvPr id="0" name=""/>
        <dsp:cNvSpPr/>
      </dsp:nvSpPr>
      <dsp:spPr>
        <a:xfrm>
          <a:off x="328285" y="1416843"/>
          <a:ext cx="944562" cy="944562"/>
        </a:xfrm>
        <a:prstGeom prst="ellipse">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46CB3EF-06DE-4670-9F42-2A24252B4A46}">
      <dsp:nvSpPr>
        <dsp:cNvPr id="0" name=""/>
        <dsp:cNvSpPr/>
      </dsp:nvSpPr>
      <dsp:spPr>
        <a:xfrm>
          <a:off x="525887" y="2644775"/>
          <a:ext cx="8338839" cy="755650"/>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9797" tIns="30480" rIns="30480" bIns="30480" numCol="1" spcCol="1270" anchor="ctr" anchorCtr="0">
          <a:noAutofit/>
        </a:bodyPr>
        <a:lstStyle/>
        <a:p>
          <a:pPr lvl="0" algn="l" defTabSz="533400">
            <a:lnSpc>
              <a:spcPct val="90000"/>
            </a:lnSpc>
            <a:spcBef>
              <a:spcPct val="0"/>
            </a:spcBef>
            <a:spcAft>
              <a:spcPct val="35000"/>
            </a:spcAft>
          </a:pPr>
          <a:r>
            <a:rPr lang="en-US" sz="1200" kern="1200" smtClean="0">
              <a:solidFill>
                <a:schemeClr val="tx1"/>
              </a:solidFill>
            </a:rPr>
            <a:t>Kế hoạch lấy ý kiến Nhân dân, nội dung lấy ý kiến, </a:t>
          </a:r>
          <a:r>
            <a:rPr lang="nl-NL" sz="1200" kern="1200" smtClean="0">
              <a:solidFill>
                <a:schemeClr val="tx1"/>
              </a:solidFill>
            </a:rPr>
            <a:t>kết quả tổng hợp ý kiến và giải trình, tiếp thu ý kiến của Nhân dân đối với những nội dung chính quyền địa phương cấp xã đưa ra lấy ý kiến Nhân dân </a:t>
          </a:r>
          <a:endParaRPr lang="en-US" sz="1200" kern="1200">
            <a:solidFill>
              <a:schemeClr val="tx1"/>
            </a:solidFill>
          </a:endParaRPr>
        </a:p>
      </dsp:txBody>
      <dsp:txXfrm>
        <a:off x="525887" y="2644775"/>
        <a:ext cx="8338839" cy="755650"/>
      </dsp:txXfrm>
    </dsp:sp>
    <dsp:sp modelId="{A813B9A5-FB61-413C-9D8A-D00E3AA64AEC}">
      <dsp:nvSpPr>
        <dsp:cNvPr id="0" name=""/>
        <dsp:cNvSpPr/>
      </dsp:nvSpPr>
      <dsp:spPr>
        <a:xfrm>
          <a:off x="53606" y="2550318"/>
          <a:ext cx="944562" cy="944562"/>
        </a:xfrm>
        <a:prstGeom prst="ellipse">
          <a:avLst/>
        </a:prstGeom>
        <a:solidFill>
          <a:schemeClr val="lt1">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484A0-B0C2-429E-85E4-6E4DC591B262}">
      <dsp:nvSpPr>
        <dsp:cNvPr id="0" name=""/>
        <dsp:cNvSpPr/>
      </dsp:nvSpPr>
      <dsp:spPr>
        <a:xfrm>
          <a:off x="-4271043" y="-655258"/>
          <a:ext cx="5088768" cy="5088768"/>
        </a:xfrm>
        <a:prstGeom prst="blockArc">
          <a:avLst>
            <a:gd name="adj1" fmla="val 18900000"/>
            <a:gd name="adj2" fmla="val 2700000"/>
            <a:gd name="adj3" fmla="val 424"/>
          </a:avLst>
        </a:pr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543BBD-8849-4B6D-83DE-4A6BAED11742}">
      <dsp:nvSpPr>
        <dsp:cNvPr id="0" name=""/>
        <dsp:cNvSpPr/>
      </dsp:nvSpPr>
      <dsp:spPr>
        <a:xfrm>
          <a:off x="525887" y="377825"/>
          <a:ext cx="8338839" cy="755650"/>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9797" tIns="40640" rIns="40640" bIns="40640" numCol="1" spcCol="1270" anchor="ctr" anchorCtr="0">
          <a:noAutofit/>
        </a:bodyPr>
        <a:lstStyle/>
        <a:p>
          <a:pPr lvl="0" algn="l" defTabSz="711200">
            <a:lnSpc>
              <a:spcPct val="90000"/>
            </a:lnSpc>
            <a:spcBef>
              <a:spcPct val="0"/>
            </a:spcBef>
            <a:spcAft>
              <a:spcPct val="35000"/>
            </a:spcAft>
          </a:pPr>
          <a:r>
            <a:rPr lang="nl-NL" sz="1600" kern="1200" dirty="0" smtClean="0">
              <a:solidFill>
                <a:schemeClr val="tx1"/>
              </a:solidFill>
            </a:rPr>
            <a:t>Đối tư­ợng, mức thu các loại </a:t>
          </a:r>
          <a:r>
            <a:rPr lang="nl-NL" sz="1600" u="sng" kern="1200" dirty="0" smtClean="0">
              <a:solidFill>
                <a:schemeClr val="tx1"/>
              </a:solidFill>
            </a:rPr>
            <a:t>phí, lệ phí </a:t>
          </a:r>
          <a:r>
            <a:rPr lang="nl-NL" sz="1600" kern="1200" dirty="0" smtClean="0">
              <a:solidFill>
                <a:schemeClr val="tx1"/>
              </a:solidFill>
            </a:rPr>
            <a:t>và nghĩa vụ tài chính khác do chính quyền địa phương cấp xã trực tiếp thu;</a:t>
          </a:r>
          <a:endParaRPr lang="en-US" sz="1600" kern="1200" dirty="0">
            <a:solidFill>
              <a:schemeClr val="tx1"/>
            </a:solidFill>
          </a:endParaRPr>
        </a:p>
      </dsp:txBody>
      <dsp:txXfrm>
        <a:off x="525887" y="377825"/>
        <a:ext cx="8338839" cy="755650"/>
      </dsp:txXfrm>
    </dsp:sp>
    <dsp:sp modelId="{652ACA5A-5D7C-4467-B1B3-415E9751DAC5}">
      <dsp:nvSpPr>
        <dsp:cNvPr id="0" name=""/>
        <dsp:cNvSpPr/>
      </dsp:nvSpPr>
      <dsp:spPr>
        <a:xfrm>
          <a:off x="53606" y="283368"/>
          <a:ext cx="944562" cy="944562"/>
        </a:xfrm>
        <a:prstGeom prst="ellipse">
          <a:avLst/>
        </a:prstGeom>
        <a:solidFill>
          <a:schemeClr val="lt1">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3CE1443-8974-40CD-8011-1ABA033539F8}">
      <dsp:nvSpPr>
        <dsp:cNvPr id="0" name=""/>
        <dsp:cNvSpPr/>
      </dsp:nvSpPr>
      <dsp:spPr>
        <a:xfrm>
          <a:off x="800566" y="1511300"/>
          <a:ext cx="8064160" cy="755650"/>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9797" tIns="40640" rIns="40640" bIns="40640" numCol="1" spcCol="1270" anchor="ctr" anchorCtr="0">
          <a:noAutofit/>
        </a:bodyPr>
        <a:lstStyle/>
        <a:p>
          <a:pPr lvl="0" algn="l" defTabSz="711200">
            <a:lnSpc>
              <a:spcPct val="90000"/>
            </a:lnSpc>
            <a:spcBef>
              <a:spcPct val="0"/>
            </a:spcBef>
            <a:spcAft>
              <a:spcPct val="35000"/>
            </a:spcAft>
          </a:pPr>
          <a:r>
            <a:rPr lang="vi-VN" sz="1600" b="0" i="0" kern="1200" dirty="0" smtClean="0">
              <a:solidFill>
                <a:schemeClr val="tx1"/>
              </a:solidFill>
            </a:rPr>
            <a:t>Tình hình đầu tư xây dựng, mua sắm, giao, thuê, sử dụng, thu hồi, điều chuyển, chuyển đổi công năng, bán, thanh lý, tiêu hủy và hình thức xử lý khác đối với tài sản công do cấp xã quản lý</a:t>
          </a:r>
          <a:r>
            <a:rPr lang="en-US" sz="1600" b="0" i="0" kern="1200" dirty="0" smtClean="0">
              <a:solidFill>
                <a:schemeClr val="tx1"/>
              </a:solidFill>
            </a:rPr>
            <a:t> </a:t>
          </a:r>
          <a:endParaRPr lang="en-US" sz="1600" kern="1200" dirty="0">
            <a:solidFill>
              <a:schemeClr val="tx1"/>
            </a:solidFill>
          </a:endParaRPr>
        </a:p>
      </dsp:txBody>
      <dsp:txXfrm>
        <a:off x="800566" y="1511300"/>
        <a:ext cx="8064160" cy="755650"/>
      </dsp:txXfrm>
    </dsp:sp>
    <dsp:sp modelId="{4186DE61-8147-4391-9324-A996EB736F83}">
      <dsp:nvSpPr>
        <dsp:cNvPr id="0" name=""/>
        <dsp:cNvSpPr/>
      </dsp:nvSpPr>
      <dsp:spPr>
        <a:xfrm>
          <a:off x="328285" y="1416843"/>
          <a:ext cx="944562" cy="944562"/>
        </a:xfrm>
        <a:prstGeom prst="ellipse">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F988F7-014F-4EE1-B2F4-FE2B3EDB53C6}">
      <dsp:nvSpPr>
        <dsp:cNvPr id="0" name=""/>
        <dsp:cNvSpPr/>
      </dsp:nvSpPr>
      <dsp:spPr>
        <a:xfrm>
          <a:off x="525887" y="2644775"/>
          <a:ext cx="8338839" cy="755650"/>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9797" tIns="40640" rIns="40640" bIns="40640" numCol="1" spcCol="1270" anchor="ctr" anchorCtr="0">
          <a:noAutofit/>
        </a:bodyPr>
        <a:lstStyle/>
        <a:p>
          <a:pPr lvl="0" algn="l" defTabSz="711200">
            <a:lnSpc>
              <a:spcPct val="90000"/>
            </a:lnSpc>
            <a:spcBef>
              <a:spcPct val="0"/>
            </a:spcBef>
            <a:spcAft>
              <a:spcPct val="35000"/>
            </a:spcAft>
          </a:pPr>
          <a:r>
            <a:rPr lang="en-US" sz="1600" kern="1200" dirty="0" err="1" smtClean="0">
              <a:solidFill>
                <a:schemeClr val="tx1"/>
              </a:solidFill>
            </a:rPr>
            <a:t>Các</a:t>
          </a:r>
          <a:r>
            <a:rPr lang="en-US" sz="1600" kern="1200" dirty="0" smtClean="0">
              <a:solidFill>
                <a:schemeClr val="tx1"/>
              </a:solidFill>
            </a:rPr>
            <a:t> </a:t>
          </a:r>
          <a:r>
            <a:rPr lang="en-US" sz="1600" kern="1200" dirty="0" err="1" smtClean="0">
              <a:solidFill>
                <a:schemeClr val="tx1"/>
              </a:solidFill>
            </a:rPr>
            <a:t>nội</a:t>
          </a:r>
          <a:r>
            <a:rPr lang="en-US" sz="1600" kern="1200" dirty="0" smtClean="0">
              <a:solidFill>
                <a:schemeClr val="tx1"/>
              </a:solidFill>
            </a:rPr>
            <a:t> dung </a:t>
          </a:r>
          <a:r>
            <a:rPr lang="en-US" sz="1600" kern="1200" dirty="0" err="1" smtClean="0">
              <a:solidFill>
                <a:schemeClr val="tx1"/>
              </a:solidFill>
            </a:rPr>
            <a:t>khác</a:t>
          </a:r>
          <a:r>
            <a:rPr lang="en-US" sz="1600" kern="1200" dirty="0" smtClean="0">
              <a:solidFill>
                <a:schemeClr val="tx1"/>
              </a:solidFill>
            </a:rPr>
            <a:t> </a:t>
          </a:r>
          <a:r>
            <a:rPr lang="en-US" sz="1600" kern="1200" dirty="0" err="1" smtClean="0">
              <a:solidFill>
                <a:schemeClr val="tx1"/>
              </a:solidFill>
            </a:rPr>
            <a:t>theo</a:t>
          </a:r>
          <a:r>
            <a:rPr lang="en-US" sz="1600" kern="1200" dirty="0" smtClean="0">
              <a:solidFill>
                <a:schemeClr val="tx1"/>
              </a:solidFill>
            </a:rPr>
            <a:t> </a:t>
          </a:r>
          <a:r>
            <a:rPr lang="en-US" sz="1600" kern="1200" dirty="0" err="1" smtClean="0">
              <a:solidFill>
                <a:schemeClr val="tx1"/>
              </a:solidFill>
            </a:rPr>
            <a:t>quy</a:t>
          </a:r>
          <a:r>
            <a:rPr lang="en-US" sz="1600" kern="1200" dirty="0" smtClean="0">
              <a:solidFill>
                <a:schemeClr val="tx1"/>
              </a:solidFill>
            </a:rPr>
            <a:t> </a:t>
          </a:r>
          <a:r>
            <a:rPr lang="en-US" sz="1600" kern="1200" dirty="0" err="1" smtClean="0">
              <a:solidFill>
                <a:schemeClr val="tx1"/>
              </a:solidFill>
            </a:rPr>
            <a:t>định</a:t>
          </a:r>
          <a:endParaRPr lang="en-US" sz="1600" kern="1200" dirty="0">
            <a:solidFill>
              <a:schemeClr val="tx1"/>
            </a:solidFill>
          </a:endParaRPr>
        </a:p>
      </dsp:txBody>
      <dsp:txXfrm>
        <a:off x="525887" y="2644775"/>
        <a:ext cx="8338839" cy="755650"/>
      </dsp:txXfrm>
    </dsp:sp>
    <dsp:sp modelId="{BD54004E-A6BA-4219-BF4F-2DB410078470}">
      <dsp:nvSpPr>
        <dsp:cNvPr id="0" name=""/>
        <dsp:cNvSpPr/>
      </dsp:nvSpPr>
      <dsp:spPr>
        <a:xfrm>
          <a:off x="53606" y="2550318"/>
          <a:ext cx="944562" cy="944562"/>
        </a:xfrm>
        <a:prstGeom prst="ellipse">
          <a:avLst/>
        </a:prstGeom>
        <a:solidFill>
          <a:schemeClr val="lt1">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9221D-1C26-4D9E-9514-353825204B15}">
      <dsp:nvSpPr>
        <dsp:cNvPr id="0" name=""/>
        <dsp:cNvSpPr/>
      </dsp:nvSpPr>
      <dsp:spPr>
        <a:xfrm>
          <a:off x="1513132" y="-75535"/>
          <a:ext cx="5177256" cy="5177256"/>
        </a:xfrm>
        <a:prstGeom prst="circularArrow">
          <a:avLst>
            <a:gd name="adj1" fmla="val 4668"/>
            <a:gd name="adj2" fmla="val 272909"/>
            <a:gd name="adj3" fmla="val 12888704"/>
            <a:gd name="adj4" fmla="val 17991876"/>
            <a:gd name="adj5" fmla="val 484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ADC65A-1890-4965-8DF4-2E0CE511CC42}">
      <dsp:nvSpPr>
        <dsp:cNvPr id="0" name=""/>
        <dsp:cNvSpPr/>
      </dsp:nvSpPr>
      <dsp:spPr bwMode="white">
        <a:xfrm>
          <a:off x="2403135" y="258150"/>
          <a:ext cx="3397249" cy="1284296"/>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b="1" kern="1200" dirty="0">
              <a:solidFill>
                <a:schemeClr val="tx1"/>
              </a:solidFill>
            </a:rPr>
            <a:t>2. </a:t>
          </a:r>
          <a:r>
            <a:rPr lang="en-GB" sz="2800" b="1" kern="1200" dirty="0" err="1" smtClean="0">
              <a:solidFill>
                <a:schemeClr val="tx1"/>
              </a:solidFill>
            </a:rPr>
            <a:t>Bàn</a:t>
          </a:r>
          <a:r>
            <a:rPr lang="en-GB" sz="2800" b="1" kern="1200" dirty="0" smtClean="0">
              <a:solidFill>
                <a:schemeClr val="tx1"/>
              </a:solidFill>
            </a:rPr>
            <a:t> </a:t>
          </a:r>
          <a:r>
            <a:rPr lang="en-GB" sz="2800" b="1" kern="1200" dirty="0" err="1">
              <a:solidFill>
                <a:schemeClr val="tx1"/>
              </a:solidFill>
            </a:rPr>
            <a:t>và</a:t>
          </a:r>
          <a:r>
            <a:rPr lang="en-GB" sz="2800" b="1" kern="1200" dirty="0">
              <a:solidFill>
                <a:schemeClr val="tx1"/>
              </a:solidFill>
            </a:rPr>
            <a:t> </a:t>
          </a:r>
          <a:r>
            <a:rPr lang="en-GB" sz="2800" b="1" kern="1200" dirty="0" smtClean="0">
              <a:solidFill>
                <a:schemeClr val="tx1"/>
              </a:solidFill>
            </a:rPr>
            <a:t/>
          </a:r>
          <a:br>
            <a:rPr lang="en-GB" sz="2800" b="1" kern="1200" dirty="0" smtClean="0">
              <a:solidFill>
                <a:schemeClr val="tx1"/>
              </a:solidFill>
            </a:rPr>
          </a:br>
          <a:r>
            <a:rPr lang="en-GB" sz="2800" b="1" kern="1200" dirty="0" err="1" smtClean="0">
              <a:solidFill>
                <a:schemeClr val="tx1"/>
              </a:solidFill>
            </a:rPr>
            <a:t>quyết</a:t>
          </a:r>
          <a:r>
            <a:rPr lang="en-GB" sz="2800" b="1" kern="1200" dirty="0" smtClean="0">
              <a:solidFill>
                <a:schemeClr val="tx1"/>
              </a:solidFill>
            </a:rPr>
            <a:t> </a:t>
          </a:r>
          <a:r>
            <a:rPr lang="en-GB" sz="2800" b="1" kern="1200" dirty="0" err="1">
              <a:solidFill>
                <a:schemeClr val="tx1"/>
              </a:solidFill>
            </a:rPr>
            <a:t>định</a:t>
          </a:r>
          <a:r>
            <a:rPr lang="en-GB" sz="2800" b="1" kern="1200" dirty="0">
              <a:solidFill>
                <a:schemeClr val="tx1"/>
              </a:solidFill>
            </a:rPr>
            <a:t/>
          </a:r>
          <a:br>
            <a:rPr lang="en-GB" sz="2800" b="1" kern="1200" dirty="0">
              <a:solidFill>
                <a:schemeClr val="tx1"/>
              </a:solidFill>
            </a:rPr>
          </a:br>
          <a:endParaRPr lang="en-US" sz="2800" kern="1200" dirty="0">
            <a:solidFill>
              <a:schemeClr val="tx1"/>
            </a:solidFill>
          </a:endParaRPr>
        </a:p>
      </dsp:txBody>
      <dsp:txXfrm>
        <a:off x="2465829" y="320844"/>
        <a:ext cx="3271861" cy="1158908"/>
      </dsp:txXfrm>
    </dsp:sp>
    <dsp:sp modelId="{D5A0139B-329D-4A59-A456-B9E35BBB29D6}">
      <dsp:nvSpPr>
        <dsp:cNvPr id="0" name=""/>
        <dsp:cNvSpPr/>
      </dsp:nvSpPr>
      <dsp:spPr bwMode="white">
        <a:xfrm>
          <a:off x="4682948" y="2339402"/>
          <a:ext cx="2555581" cy="839749"/>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chemeClr val="tx1"/>
              </a:solidFill>
            </a:rPr>
            <a:t>3. </a:t>
          </a:r>
          <a:r>
            <a:rPr lang="en-US" sz="2000" kern="1200" dirty="0" err="1" smtClean="0">
              <a:solidFill>
                <a:schemeClr val="tx1"/>
              </a:solidFill>
            </a:rPr>
            <a:t>tham</a:t>
          </a:r>
          <a:r>
            <a:rPr lang="en-US" sz="2000" kern="1200" dirty="0" smtClean="0">
              <a:solidFill>
                <a:schemeClr val="tx1"/>
              </a:solidFill>
            </a:rPr>
            <a:t> </a:t>
          </a:r>
          <a:r>
            <a:rPr lang="en-US" sz="2000" kern="1200" dirty="0" err="1">
              <a:solidFill>
                <a:schemeClr val="tx1"/>
              </a:solidFill>
            </a:rPr>
            <a:t>gia</a:t>
          </a:r>
          <a:r>
            <a:rPr lang="en-US" sz="2000" kern="1200" dirty="0">
              <a:solidFill>
                <a:schemeClr val="tx1"/>
              </a:solidFill>
            </a:rPr>
            <a:t> ý </a:t>
          </a:r>
          <a:r>
            <a:rPr lang="en-US" sz="2000" kern="1200" dirty="0" err="1">
              <a:solidFill>
                <a:schemeClr val="tx1"/>
              </a:solidFill>
            </a:rPr>
            <a:t>kiến</a:t>
          </a:r>
          <a:endParaRPr lang="en-US" sz="2000" kern="1200" dirty="0">
            <a:solidFill>
              <a:schemeClr val="tx1"/>
            </a:solidFill>
          </a:endParaRPr>
        </a:p>
      </dsp:txBody>
      <dsp:txXfrm>
        <a:off x="4723941" y="2380395"/>
        <a:ext cx="2473595" cy="757763"/>
      </dsp:txXfrm>
    </dsp:sp>
    <dsp:sp modelId="{03F40AD8-D4F6-44CB-A9B6-A78C19E8A2E5}">
      <dsp:nvSpPr>
        <dsp:cNvPr id="0" name=""/>
        <dsp:cNvSpPr/>
      </dsp:nvSpPr>
      <dsp:spPr bwMode="white">
        <a:xfrm>
          <a:off x="2733331" y="4075995"/>
          <a:ext cx="2736858" cy="1084521"/>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chemeClr val="tx1"/>
              </a:solidFill>
            </a:rPr>
            <a:t>4. </a:t>
          </a:r>
          <a:r>
            <a:rPr lang="en-US" sz="2000" kern="1200" dirty="0" err="1" smtClean="0">
              <a:solidFill>
                <a:schemeClr val="tx1"/>
              </a:solidFill>
            </a:rPr>
            <a:t>kiểm</a:t>
          </a:r>
          <a:r>
            <a:rPr lang="en-US" sz="2000" kern="1200" dirty="0" smtClean="0">
              <a:solidFill>
                <a:schemeClr val="tx1"/>
              </a:solidFill>
            </a:rPr>
            <a:t> </a:t>
          </a:r>
          <a:r>
            <a:rPr lang="en-US" sz="2000" kern="1200" dirty="0" err="1">
              <a:solidFill>
                <a:schemeClr val="tx1"/>
              </a:solidFill>
            </a:rPr>
            <a:t>tra</a:t>
          </a:r>
          <a:r>
            <a:rPr lang="en-US" sz="2000" kern="1200" dirty="0">
              <a:solidFill>
                <a:schemeClr val="tx1"/>
              </a:solidFill>
            </a:rPr>
            <a:t> </a:t>
          </a:r>
          <a:r>
            <a:rPr lang="en-US" sz="2000" kern="1200" dirty="0" err="1">
              <a:solidFill>
                <a:schemeClr val="tx1"/>
              </a:solidFill>
            </a:rPr>
            <a:t>giám</a:t>
          </a:r>
          <a:r>
            <a:rPr lang="en-US" sz="2000" kern="1200" dirty="0">
              <a:solidFill>
                <a:schemeClr val="tx1"/>
              </a:solidFill>
            </a:rPr>
            <a:t> </a:t>
          </a:r>
          <a:r>
            <a:rPr lang="en-US" sz="2000" kern="1200" dirty="0" err="1">
              <a:solidFill>
                <a:schemeClr val="tx1"/>
              </a:solidFill>
            </a:rPr>
            <a:t>sát</a:t>
          </a:r>
          <a:endParaRPr lang="en-US" sz="2000" kern="1200" dirty="0">
            <a:solidFill>
              <a:schemeClr val="tx1"/>
            </a:solidFill>
          </a:endParaRPr>
        </a:p>
      </dsp:txBody>
      <dsp:txXfrm>
        <a:off x="2786273" y="4128937"/>
        <a:ext cx="2630974" cy="978637"/>
      </dsp:txXfrm>
    </dsp:sp>
    <dsp:sp modelId="{9435F07D-0E32-45A5-8140-49B3F95B119E}">
      <dsp:nvSpPr>
        <dsp:cNvPr id="0" name=""/>
        <dsp:cNvSpPr/>
      </dsp:nvSpPr>
      <dsp:spPr bwMode="white">
        <a:xfrm>
          <a:off x="889470" y="2281768"/>
          <a:ext cx="2706623" cy="955017"/>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chemeClr val="tx1"/>
              </a:solidFill>
            </a:rPr>
            <a:t>1. </a:t>
          </a:r>
          <a:r>
            <a:rPr lang="en-US" sz="2000" kern="1200" dirty="0" err="1">
              <a:solidFill>
                <a:schemeClr val="tx1"/>
              </a:solidFill>
            </a:rPr>
            <a:t>Công</a:t>
          </a:r>
          <a:r>
            <a:rPr lang="en-US" sz="2000" kern="1200" dirty="0">
              <a:solidFill>
                <a:schemeClr val="tx1"/>
              </a:solidFill>
            </a:rPr>
            <a:t> </a:t>
          </a:r>
          <a:r>
            <a:rPr lang="en-US" sz="2000" kern="1200" dirty="0" err="1">
              <a:solidFill>
                <a:schemeClr val="tx1"/>
              </a:solidFill>
            </a:rPr>
            <a:t>khai</a:t>
          </a:r>
          <a:r>
            <a:rPr lang="en-US" sz="2000" kern="1200" dirty="0">
              <a:solidFill>
                <a:schemeClr val="tx1"/>
              </a:solidFill>
            </a:rPr>
            <a:t> </a:t>
          </a:r>
        </a:p>
        <a:p>
          <a:pPr lvl="0" algn="ctr" defTabSz="889000">
            <a:lnSpc>
              <a:spcPct val="90000"/>
            </a:lnSpc>
            <a:spcBef>
              <a:spcPct val="0"/>
            </a:spcBef>
            <a:spcAft>
              <a:spcPct val="35000"/>
            </a:spcAft>
          </a:pPr>
          <a:r>
            <a:rPr lang="en-US" sz="2000" kern="1200" dirty="0" err="1">
              <a:solidFill>
                <a:schemeClr val="tx1"/>
              </a:solidFill>
            </a:rPr>
            <a:t>thông</a:t>
          </a:r>
          <a:r>
            <a:rPr lang="en-US" sz="2000" kern="1200" dirty="0">
              <a:solidFill>
                <a:schemeClr val="tx1"/>
              </a:solidFill>
            </a:rPr>
            <a:t> tin</a:t>
          </a:r>
        </a:p>
      </dsp:txBody>
      <dsp:txXfrm>
        <a:off x="936090" y="2328388"/>
        <a:ext cx="2613383" cy="86177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0F327F-0876-4C95-B60C-1D06DF78D5C0}">
      <dsp:nvSpPr>
        <dsp:cNvPr id="0" name=""/>
        <dsp:cNvSpPr/>
      </dsp:nvSpPr>
      <dsp:spPr>
        <a:xfrm rot="5400000">
          <a:off x="-147439" y="150917"/>
          <a:ext cx="982927" cy="688049"/>
        </a:xfrm>
        <a:prstGeom prst="chevron">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1</a:t>
          </a:r>
          <a:endParaRPr lang="en-US" sz="1900" kern="1200" dirty="0"/>
        </a:p>
      </dsp:txBody>
      <dsp:txXfrm rot="-5400000">
        <a:off x="1" y="347503"/>
        <a:ext cx="688049" cy="294878"/>
      </dsp:txXfrm>
    </dsp:sp>
    <dsp:sp modelId="{00A4B933-D785-4B13-A8A3-D96642A51104}">
      <dsp:nvSpPr>
        <dsp:cNvPr id="0" name=""/>
        <dsp:cNvSpPr/>
      </dsp:nvSpPr>
      <dsp:spPr>
        <a:xfrm rot="5400000">
          <a:off x="4088573" y="-3400524"/>
          <a:ext cx="638902" cy="7439950"/>
        </a:xfrm>
        <a:prstGeom prst="round2Same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dirty="0" smtClean="0"/>
            <a:t>Chủ trương và mức đóng góp xây dựng cơ sở hạ tầng, các công trình công cộng do Nhân dân đóng góp toàn bộ hoặc một phần kinh phí, tài sản, công sức.</a:t>
          </a:r>
          <a:endParaRPr lang="en-US" sz="1200" kern="1200" dirty="0"/>
        </a:p>
      </dsp:txBody>
      <dsp:txXfrm rot="-5400000">
        <a:off x="688050" y="31188"/>
        <a:ext cx="7408761" cy="576524"/>
      </dsp:txXfrm>
    </dsp:sp>
    <dsp:sp modelId="{D2D636D1-C9C0-474B-8E27-FDF74713D757}">
      <dsp:nvSpPr>
        <dsp:cNvPr id="0" name=""/>
        <dsp:cNvSpPr/>
      </dsp:nvSpPr>
      <dsp:spPr>
        <a:xfrm rot="5400000">
          <a:off x="-147439" y="1036673"/>
          <a:ext cx="982927" cy="688049"/>
        </a:xfrm>
        <a:prstGeom prst="chevron">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2</a:t>
          </a:r>
          <a:endParaRPr lang="en-US" sz="1900" kern="1200" dirty="0"/>
        </a:p>
      </dsp:txBody>
      <dsp:txXfrm rot="-5400000">
        <a:off x="1" y="1233259"/>
        <a:ext cx="688049" cy="294878"/>
      </dsp:txXfrm>
    </dsp:sp>
    <dsp:sp modelId="{E4CB3DE7-ED66-4E84-A087-F144D18ADBCB}">
      <dsp:nvSpPr>
        <dsp:cNvPr id="0" name=""/>
        <dsp:cNvSpPr/>
      </dsp:nvSpPr>
      <dsp:spPr>
        <a:xfrm rot="5400000">
          <a:off x="4088573" y="-2511289"/>
          <a:ext cx="638902" cy="7439950"/>
        </a:xfrm>
        <a:prstGeom prst="round2Same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dirty="0" smtClean="0"/>
            <a:t>Việc thu, chi, quản lý các khoản đóng góp của Nhân dân tại cộng đồng dân cư ngoài các khoản đã được pháp luật quy định; việc thu, chi, quản lý các khoản kinh phí, tài sản do cộng</a:t>
          </a:r>
          <a:r>
            <a:rPr lang="en-US" sz="1200" kern="1200" dirty="0" smtClean="0"/>
            <a:t> </a:t>
          </a:r>
          <a:r>
            <a:rPr lang="en-US" sz="1200" kern="1200" dirty="0" err="1" smtClean="0"/>
            <a:t>đồng</a:t>
          </a:r>
          <a:r>
            <a:rPr lang="en-US" sz="1200" kern="1200" dirty="0" smtClean="0"/>
            <a:t> </a:t>
          </a:r>
          <a:r>
            <a:rPr lang="en-US" sz="1200" kern="1200" dirty="0" err="1" smtClean="0"/>
            <a:t>dân</a:t>
          </a:r>
          <a:r>
            <a:rPr lang="en-US" sz="1200" kern="1200" dirty="0" smtClean="0"/>
            <a:t> </a:t>
          </a:r>
          <a:r>
            <a:rPr lang="en-US" sz="1200" kern="1200" dirty="0" err="1" smtClean="0"/>
            <a:t>cư</a:t>
          </a:r>
          <a:r>
            <a:rPr lang="en-US" sz="1200" kern="1200" dirty="0" smtClean="0"/>
            <a:t> </a:t>
          </a:r>
          <a:r>
            <a:rPr lang="nl-NL" sz="1200" kern="1200" dirty="0" smtClean="0"/>
            <a:t>được giao quản lý hoặc được tiếp nhận từ các nguồn thu, tài trợ, ủng hộ hợp pháp khác.</a:t>
          </a:r>
          <a:endParaRPr lang="en-US" sz="1200" kern="1200" dirty="0"/>
        </a:p>
      </dsp:txBody>
      <dsp:txXfrm rot="-5400000">
        <a:off x="688050" y="920423"/>
        <a:ext cx="7408761" cy="576524"/>
      </dsp:txXfrm>
    </dsp:sp>
    <dsp:sp modelId="{66258AA7-EF64-4ECF-8D79-97C41FC77FCE}">
      <dsp:nvSpPr>
        <dsp:cNvPr id="0" name=""/>
        <dsp:cNvSpPr/>
      </dsp:nvSpPr>
      <dsp:spPr>
        <a:xfrm rot="5400000">
          <a:off x="-147439" y="1922430"/>
          <a:ext cx="982927" cy="688049"/>
        </a:xfrm>
        <a:prstGeom prst="chevron">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3</a:t>
          </a:r>
          <a:endParaRPr lang="en-US" sz="1900" kern="1200" dirty="0"/>
        </a:p>
      </dsp:txBody>
      <dsp:txXfrm rot="-5400000">
        <a:off x="1" y="2119016"/>
        <a:ext cx="688049" cy="294878"/>
      </dsp:txXfrm>
    </dsp:sp>
    <dsp:sp modelId="{BE4EFB48-0E90-42BC-9C2F-29A8282BDD92}">
      <dsp:nvSpPr>
        <dsp:cNvPr id="0" name=""/>
        <dsp:cNvSpPr/>
      </dsp:nvSpPr>
      <dsp:spPr>
        <a:xfrm rot="5400000">
          <a:off x="4088573" y="-1625532"/>
          <a:ext cx="638902" cy="7439950"/>
        </a:xfrm>
        <a:prstGeom prst="round2SameRect">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dirty="0" smtClean="0"/>
            <a:t>Nội dung hương ước, quy ước của cộng</a:t>
          </a:r>
          <a:r>
            <a:rPr lang="en-US" sz="1200" kern="1200" dirty="0" smtClean="0"/>
            <a:t> </a:t>
          </a:r>
          <a:r>
            <a:rPr lang="en-US" sz="1200" kern="1200" dirty="0" err="1" smtClean="0"/>
            <a:t>đồng</a:t>
          </a:r>
          <a:r>
            <a:rPr lang="en-US" sz="1200" kern="1200" dirty="0" smtClean="0"/>
            <a:t> </a:t>
          </a:r>
          <a:r>
            <a:rPr lang="en-US" sz="1200" kern="1200" dirty="0" err="1" smtClean="0"/>
            <a:t>dân</a:t>
          </a:r>
          <a:r>
            <a:rPr lang="en-US" sz="1200" kern="1200" dirty="0" smtClean="0"/>
            <a:t> </a:t>
          </a:r>
          <a:r>
            <a:rPr lang="en-US" sz="1200" kern="1200" dirty="0" err="1" smtClean="0"/>
            <a:t>cư</a:t>
          </a:r>
          <a:r>
            <a:rPr lang="nl-NL" sz="1200" kern="1200" dirty="0" smtClean="0"/>
            <a:t>. </a:t>
          </a:r>
          <a:endParaRPr lang="en-US" sz="1200" kern="1200" dirty="0"/>
        </a:p>
      </dsp:txBody>
      <dsp:txXfrm rot="-5400000">
        <a:off x="688050" y="1806180"/>
        <a:ext cx="7408761" cy="576524"/>
      </dsp:txXfrm>
    </dsp:sp>
    <dsp:sp modelId="{250E31D0-8DD8-42FC-8387-23ABDEB8D5D8}">
      <dsp:nvSpPr>
        <dsp:cNvPr id="0" name=""/>
        <dsp:cNvSpPr/>
      </dsp:nvSpPr>
      <dsp:spPr>
        <a:xfrm rot="5400000">
          <a:off x="-147439" y="2808187"/>
          <a:ext cx="982927" cy="688049"/>
        </a:xfrm>
        <a:prstGeom prst="chevron">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4</a:t>
          </a:r>
          <a:endParaRPr lang="en-US" sz="1900" kern="1200" dirty="0"/>
        </a:p>
      </dsp:txBody>
      <dsp:txXfrm rot="-5400000">
        <a:off x="1" y="3004773"/>
        <a:ext cx="688049" cy="294878"/>
      </dsp:txXfrm>
    </dsp:sp>
    <dsp:sp modelId="{DB7582B2-A75D-4759-A7AD-F0CFC6DBAFD2}">
      <dsp:nvSpPr>
        <dsp:cNvPr id="0" name=""/>
        <dsp:cNvSpPr/>
      </dsp:nvSpPr>
      <dsp:spPr>
        <a:xfrm rot="5400000">
          <a:off x="4088573" y="-739775"/>
          <a:ext cx="638902" cy="7439950"/>
        </a:xfrm>
        <a:prstGeom prst="round2SameRect">
          <a:avLst/>
        </a:prstGeom>
        <a:solidFill>
          <a:schemeClr val="lt1">
            <a:alpha val="90000"/>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dirty="0" smtClean="0"/>
            <a:t>Bầu, cho thôi làm Trưởng thôn, Tổ trưởng tổ dân phố.</a:t>
          </a:r>
          <a:endParaRPr lang="en-US" sz="1200" kern="1200" dirty="0"/>
        </a:p>
      </dsp:txBody>
      <dsp:txXfrm rot="-5400000">
        <a:off x="688050" y="2691937"/>
        <a:ext cx="7408761" cy="576524"/>
      </dsp:txXfrm>
    </dsp:sp>
    <dsp:sp modelId="{81C9A39B-CDC5-4333-B843-DBBA55505426}">
      <dsp:nvSpPr>
        <dsp:cNvPr id="0" name=""/>
        <dsp:cNvSpPr/>
      </dsp:nvSpPr>
      <dsp:spPr>
        <a:xfrm rot="5400000">
          <a:off x="-147439" y="3693944"/>
          <a:ext cx="982927" cy="688049"/>
        </a:xfrm>
        <a:prstGeom prst="chevron">
          <a:avLst/>
        </a:prstGeom>
        <a:solidFill>
          <a:schemeClr val="accent6">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5</a:t>
          </a:r>
          <a:endParaRPr lang="en-US" sz="1900" kern="1200" dirty="0"/>
        </a:p>
      </dsp:txBody>
      <dsp:txXfrm rot="-5400000">
        <a:off x="1" y="3890530"/>
        <a:ext cx="688049" cy="294878"/>
      </dsp:txXfrm>
    </dsp:sp>
    <dsp:sp modelId="{87F30B0D-6EDC-47C6-8BC2-9758BB1213FA}">
      <dsp:nvSpPr>
        <dsp:cNvPr id="0" name=""/>
        <dsp:cNvSpPr/>
      </dsp:nvSpPr>
      <dsp:spPr>
        <a:xfrm rot="5400000">
          <a:off x="4088573" y="145980"/>
          <a:ext cx="638902" cy="7439950"/>
        </a:xfrm>
        <a:prstGeom prst="round2SameRect">
          <a:avLst/>
        </a:prstGeom>
        <a:solidFill>
          <a:schemeClr val="lt1">
            <a:alpha val="90000"/>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dirty="0" smtClean="0"/>
            <a:t>Bầu, cho thôi làm thành viên Ban Thanh tra nhân dân, Ban Giám sát đầu tư của cộng đồng.</a:t>
          </a:r>
          <a:endParaRPr lang="en-US" sz="1200" kern="1200" dirty="0"/>
        </a:p>
      </dsp:txBody>
      <dsp:txXfrm rot="-5400000">
        <a:off x="688050" y="3577693"/>
        <a:ext cx="7408761" cy="576524"/>
      </dsp:txXfrm>
    </dsp:sp>
    <dsp:sp modelId="{2610BCC6-39B2-4F4A-A90C-E462D54B937B}">
      <dsp:nvSpPr>
        <dsp:cNvPr id="0" name=""/>
        <dsp:cNvSpPr/>
      </dsp:nvSpPr>
      <dsp:spPr>
        <a:xfrm rot="5400000">
          <a:off x="-147439" y="4579700"/>
          <a:ext cx="982927" cy="688049"/>
        </a:xfrm>
        <a:prstGeom prst="chevron">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kern="1200" dirty="0" smtClean="0"/>
            <a:t>6</a:t>
          </a:r>
          <a:endParaRPr lang="en-US" sz="1900" kern="1200" dirty="0"/>
        </a:p>
      </dsp:txBody>
      <dsp:txXfrm rot="-5400000">
        <a:off x="1" y="4776286"/>
        <a:ext cx="688049" cy="294878"/>
      </dsp:txXfrm>
    </dsp:sp>
    <dsp:sp modelId="{F9F0719F-8694-4683-91ED-FDB981556B40}">
      <dsp:nvSpPr>
        <dsp:cNvPr id="0" name=""/>
        <dsp:cNvSpPr/>
      </dsp:nvSpPr>
      <dsp:spPr>
        <a:xfrm rot="5400000">
          <a:off x="4088573" y="1031737"/>
          <a:ext cx="638902" cy="7439950"/>
        </a:xfrm>
        <a:prstGeom prst="round2Same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nl-NL" sz="1200" kern="1200" smtClean="0"/>
            <a:t>Các công việc tự quản khác trong nội bộ cộng đồng dân cư </a:t>
          </a:r>
          <a:endParaRPr lang="en-US" sz="1200" kern="1200"/>
        </a:p>
      </dsp:txBody>
      <dsp:txXfrm rot="-5400000">
        <a:off x="688050" y="4463450"/>
        <a:ext cx="7408761" cy="576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11FED0-0834-41FA-819B-5F3685AEAEBA}">
      <dsp:nvSpPr>
        <dsp:cNvPr id="0" name=""/>
        <dsp:cNvSpPr/>
      </dsp:nvSpPr>
      <dsp:spPr>
        <a:xfrm>
          <a:off x="0" y="998712"/>
          <a:ext cx="9063417" cy="653237"/>
        </a:xfrm>
        <a:prstGeom prst="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311114-BC8B-4314-9AB2-AD139EE853CD}">
      <dsp:nvSpPr>
        <dsp:cNvPr id="0" name=""/>
        <dsp:cNvSpPr/>
      </dsp:nvSpPr>
      <dsp:spPr>
        <a:xfrm>
          <a:off x="453170" y="747792"/>
          <a:ext cx="7142833" cy="501840"/>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803" tIns="0" rIns="239803" bIns="0" numCol="1" spcCol="1270" anchor="ctr" anchorCtr="0">
          <a:noAutofit/>
        </a:bodyPr>
        <a:lstStyle/>
        <a:p>
          <a:pPr lvl="0" algn="l" defTabSz="711200">
            <a:lnSpc>
              <a:spcPct val="90000"/>
            </a:lnSpc>
            <a:spcBef>
              <a:spcPct val="0"/>
            </a:spcBef>
            <a:spcAft>
              <a:spcPct val="35000"/>
            </a:spcAft>
          </a:pPr>
          <a:r>
            <a:rPr lang="en-US" sz="1600" kern="1200" dirty="0" err="1">
              <a:solidFill>
                <a:schemeClr val="tx1"/>
              </a:solidFill>
            </a:rPr>
            <a:t>Thực</a:t>
          </a:r>
          <a:r>
            <a:rPr lang="en-US" sz="1600" kern="1200" dirty="0">
              <a:solidFill>
                <a:schemeClr val="tx1"/>
              </a:solidFill>
            </a:rPr>
            <a:t> </a:t>
          </a:r>
          <a:r>
            <a:rPr lang="en-US" sz="1600" kern="1200" dirty="0" err="1">
              <a:solidFill>
                <a:schemeClr val="tx1"/>
              </a:solidFill>
            </a:rPr>
            <a:t>hiện</a:t>
          </a:r>
          <a:r>
            <a:rPr lang="en-US" sz="1600" kern="1200" dirty="0">
              <a:solidFill>
                <a:schemeClr val="tx1"/>
              </a:solidFill>
            </a:rPr>
            <a:t> </a:t>
          </a:r>
          <a:r>
            <a:rPr lang="en-US" sz="1600" kern="1200" dirty="0" err="1">
              <a:solidFill>
                <a:schemeClr val="tx1"/>
              </a:solidFill>
            </a:rPr>
            <a:t>dân</a:t>
          </a:r>
          <a:r>
            <a:rPr lang="en-US" sz="1600" kern="1200" dirty="0">
              <a:solidFill>
                <a:schemeClr val="tx1"/>
              </a:solidFill>
            </a:rPr>
            <a:t> </a:t>
          </a:r>
          <a:r>
            <a:rPr lang="en-US" sz="1600" kern="1200" dirty="0" err="1">
              <a:solidFill>
                <a:schemeClr val="tx1"/>
              </a:solidFill>
            </a:rPr>
            <a:t>chủ</a:t>
          </a:r>
          <a:r>
            <a:rPr lang="en-US" sz="1600" kern="1200" dirty="0">
              <a:solidFill>
                <a:schemeClr val="tx1"/>
              </a:solidFill>
            </a:rPr>
            <a:t> ở </a:t>
          </a:r>
          <a:r>
            <a:rPr lang="en-US" sz="1600" kern="1200" dirty="0" err="1">
              <a:solidFill>
                <a:schemeClr val="tx1"/>
              </a:solidFill>
            </a:rPr>
            <a:t>xã</a:t>
          </a:r>
          <a:r>
            <a:rPr lang="en-US" sz="1600" kern="1200" dirty="0">
              <a:solidFill>
                <a:schemeClr val="tx1"/>
              </a:solidFill>
            </a:rPr>
            <a:t>, </a:t>
          </a:r>
          <a:r>
            <a:rPr lang="en-US" sz="1600" kern="1200" dirty="0" err="1">
              <a:solidFill>
                <a:schemeClr val="tx1"/>
              </a:solidFill>
            </a:rPr>
            <a:t>phường</a:t>
          </a:r>
          <a:r>
            <a:rPr lang="en-US" sz="1600" kern="1200" dirty="0">
              <a:solidFill>
                <a:schemeClr val="tx1"/>
              </a:solidFill>
            </a:rPr>
            <a:t>, </a:t>
          </a:r>
          <a:r>
            <a:rPr lang="en-US" sz="1600" kern="1200" dirty="0" err="1" smtClean="0">
              <a:solidFill>
                <a:schemeClr val="tx1"/>
              </a:solidFill>
            </a:rPr>
            <a:t>đặc</a:t>
          </a:r>
          <a:r>
            <a:rPr lang="en-US" sz="1600" kern="1200" dirty="0" smtClean="0">
              <a:solidFill>
                <a:schemeClr val="tx1"/>
              </a:solidFill>
            </a:rPr>
            <a:t> </a:t>
          </a:r>
          <a:r>
            <a:rPr lang="en-US" sz="1600" kern="1200" dirty="0" err="1" smtClean="0">
              <a:solidFill>
                <a:schemeClr val="tx1"/>
              </a:solidFill>
            </a:rPr>
            <a:t>khu</a:t>
          </a:r>
          <a:r>
            <a:rPr lang="en-US" sz="1600" kern="1200" dirty="0" smtClean="0">
              <a:solidFill>
                <a:schemeClr val="tx1"/>
              </a:solidFill>
            </a:rPr>
            <a:t>, </a:t>
          </a:r>
          <a:r>
            <a:rPr lang="en-US" sz="1600" kern="1200" dirty="0" err="1">
              <a:solidFill>
                <a:schemeClr val="tx1"/>
              </a:solidFill>
            </a:rPr>
            <a:t>tại</a:t>
          </a:r>
          <a:r>
            <a:rPr lang="en-US" sz="1600" kern="1200" dirty="0">
              <a:solidFill>
                <a:schemeClr val="tx1"/>
              </a:solidFill>
            </a:rPr>
            <a:t> </a:t>
          </a:r>
          <a:r>
            <a:rPr lang="en-US" sz="1600" kern="1200" dirty="0" err="1">
              <a:solidFill>
                <a:schemeClr val="tx1"/>
              </a:solidFill>
            </a:rPr>
            <a:t>thôn</a:t>
          </a:r>
          <a:r>
            <a:rPr lang="en-US" sz="1600" kern="1200" dirty="0">
              <a:solidFill>
                <a:schemeClr val="tx1"/>
              </a:solidFill>
            </a:rPr>
            <a:t>, </a:t>
          </a:r>
          <a:r>
            <a:rPr lang="en-US" sz="1600" kern="1200" dirty="0" err="1">
              <a:solidFill>
                <a:schemeClr val="tx1"/>
              </a:solidFill>
            </a:rPr>
            <a:t>tổ</a:t>
          </a:r>
          <a:r>
            <a:rPr lang="en-US" sz="1600" kern="1200" dirty="0">
              <a:solidFill>
                <a:schemeClr val="tx1"/>
              </a:solidFill>
            </a:rPr>
            <a:t> </a:t>
          </a:r>
          <a:r>
            <a:rPr lang="en-US" sz="1600" kern="1200" dirty="0" err="1">
              <a:solidFill>
                <a:schemeClr val="tx1"/>
              </a:solidFill>
            </a:rPr>
            <a:t>dân</a:t>
          </a:r>
          <a:r>
            <a:rPr lang="en-US" sz="1600" kern="1200" dirty="0">
              <a:solidFill>
                <a:schemeClr val="tx1"/>
              </a:solidFill>
            </a:rPr>
            <a:t> </a:t>
          </a:r>
          <a:r>
            <a:rPr lang="en-US" sz="1600" kern="1200" dirty="0" err="1">
              <a:solidFill>
                <a:schemeClr val="tx1"/>
              </a:solidFill>
            </a:rPr>
            <a:t>phố</a:t>
          </a:r>
          <a:r>
            <a:rPr lang="en-US" sz="1600" kern="1200" dirty="0">
              <a:solidFill>
                <a:schemeClr val="tx1"/>
              </a:solidFill>
            </a:rPr>
            <a:t> </a:t>
          </a:r>
          <a:r>
            <a:rPr lang="en-US" sz="1600" kern="1200" dirty="0" err="1">
              <a:solidFill>
                <a:schemeClr val="tx1"/>
              </a:solidFill>
            </a:rPr>
            <a:t>nơi</a:t>
          </a:r>
          <a:r>
            <a:rPr lang="en-US" sz="1600" kern="1200" dirty="0">
              <a:solidFill>
                <a:schemeClr val="tx1"/>
              </a:solidFill>
            </a:rPr>
            <a:t> </a:t>
          </a:r>
          <a:r>
            <a:rPr lang="en-US" sz="1600" kern="1200" dirty="0" err="1">
              <a:solidFill>
                <a:schemeClr val="tx1"/>
              </a:solidFill>
            </a:rPr>
            <a:t>mình</a:t>
          </a:r>
          <a:r>
            <a:rPr lang="en-US" sz="1600" kern="1200" dirty="0">
              <a:solidFill>
                <a:schemeClr val="tx1"/>
              </a:solidFill>
            </a:rPr>
            <a:t> </a:t>
          </a:r>
          <a:r>
            <a:rPr lang="en-US" sz="1600" kern="1200" dirty="0" err="1">
              <a:solidFill>
                <a:schemeClr val="tx1"/>
              </a:solidFill>
            </a:rPr>
            <a:t>cư</a:t>
          </a:r>
          <a:r>
            <a:rPr lang="en-US" sz="1600" kern="1200" dirty="0">
              <a:solidFill>
                <a:schemeClr val="tx1"/>
              </a:solidFill>
            </a:rPr>
            <a:t> </a:t>
          </a:r>
          <a:r>
            <a:rPr lang="en-US" sz="1600" kern="1200" dirty="0" err="1">
              <a:solidFill>
                <a:schemeClr val="tx1"/>
              </a:solidFill>
            </a:rPr>
            <a:t>trú</a:t>
          </a:r>
          <a:endParaRPr lang="en-US" sz="1600" kern="1200" dirty="0">
            <a:solidFill>
              <a:schemeClr val="tx1"/>
            </a:solidFill>
          </a:endParaRPr>
        </a:p>
      </dsp:txBody>
      <dsp:txXfrm>
        <a:off x="477668" y="772290"/>
        <a:ext cx="7093837" cy="452844"/>
      </dsp:txXfrm>
    </dsp:sp>
    <dsp:sp modelId="{A282B08F-50BD-4F93-8FC5-2D4EE304DFE6}">
      <dsp:nvSpPr>
        <dsp:cNvPr id="0" name=""/>
        <dsp:cNvSpPr/>
      </dsp:nvSpPr>
      <dsp:spPr>
        <a:xfrm>
          <a:off x="0" y="2059537"/>
          <a:ext cx="9063417" cy="428400"/>
        </a:xfrm>
        <a:prstGeom prst="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B2079BC-9402-40A5-A919-EEB8874E8BF6}">
      <dsp:nvSpPr>
        <dsp:cNvPr id="0" name=""/>
        <dsp:cNvSpPr/>
      </dsp:nvSpPr>
      <dsp:spPr>
        <a:xfrm>
          <a:off x="552795" y="1677100"/>
          <a:ext cx="6834686" cy="566707"/>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803" tIns="0" rIns="239803" bIns="0" numCol="1" spcCol="1270" anchor="ctr" anchorCtr="0">
          <a:noAutofit/>
        </a:bodyPr>
        <a:lstStyle/>
        <a:p>
          <a:pPr lvl="0" algn="l" defTabSz="755650">
            <a:lnSpc>
              <a:spcPct val="90000"/>
            </a:lnSpc>
            <a:spcBef>
              <a:spcPct val="0"/>
            </a:spcBef>
            <a:spcAft>
              <a:spcPct val="35000"/>
            </a:spcAft>
          </a:pPr>
          <a:r>
            <a:rPr lang="en-US" sz="1700" kern="1200" dirty="0" err="1">
              <a:solidFill>
                <a:schemeClr val="tx1"/>
              </a:solidFill>
            </a:rPr>
            <a:t>Thực</a:t>
          </a:r>
          <a:r>
            <a:rPr lang="en-US" sz="1700" kern="1200" dirty="0">
              <a:solidFill>
                <a:schemeClr val="tx1"/>
              </a:solidFill>
            </a:rPr>
            <a:t> </a:t>
          </a:r>
          <a:r>
            <a:rPr lang="en-US" sz="1700" kern="1200" dirty="0" err="1">
              <a:solidFill>
                <a:schemeClr val="tx1"/>
              </a:solidFill>
            </a:rPr>
            <a:t>hiện</a:t>
          </a:r>
          <a:r>
            <a:rPr lang="en-US" sz="1700" kern="1200" dirty="0">
              <a:solidFill>
                <a:schemeClr val="tx1"/>
              </a:solidFill>
            </a:rPr>
            <a:t> </a:t>
          </a:r>
          <a:r>
            <a:rPr lang="en-US" sz="1700" kern="1200" dirty="0" err="1">
              <a:solidFill>
                <a:schemeClr val="tx1"/>
              </a:solidFill>
            </a:rPr>
            <a:t>dân</a:t>
          </a:r>
          <a:r>
            <a:rPr lang="en-US" sz="1700" kern="1200" dirty="0">
              <a:solidFill>
                <a:schemeClr val="tx1"/>
              </a:solidFill>
            </a:rPr>
            <a:t> </a:t>
          </a:r>
          <a:r>
            <a:rPr lang="en-US" sz="1700" kern="1200" dirty="0" err="1">
              <a:solidFill>
                <a:schemeClr val="tx1"/>
              </a:solidFill>
            </a:rPr>
            <a:t>chủ</a:t>
          </a:r>
          <a:r>
            <a:rPr lang="en-US" sz="1700" kern="1200" dirty="0">
              <a:solidFill>
                <a:schemeClr val="tx1"/>
              </a:solidFill>
            </a:rPr>
            <a:t> ở </a:t>
          </a:r>
          <a:r>
            <a:rPr lang="en-US" sz="1700" kern="1200" dirty="0" err="1">
              <a:solidFill>
                <a:schemeClr val="tx1"/>
              </a:solidFill>
            </a:rPr>
            <a:t>cơ</a:t>
          </a:r>
          <a:r>
            <a:rPr lang="en-US" sz="1700" kern="1200" dirty="0">
              <a:solidFill>
                <a:schemeClr val="tx1"/>
              </a:solidFill>
            </a:rPr>
            <a:t> </a:t>
          </a:r>
          <a:r>
            <a:rPr lang="en-US" sz="1700" kern="1200" dirty="0" err="1">
              <a:solidFill>
                <a:schemeClr val="tx1"/>
              </a:solidFill>
            </a:rPr>
            <a:t>quan</a:t>
          </a:r>
          <a:r>
            <a:rPr lang="en-US" sz="1700" kern="1200" dirty="0">
              <a:solidFill>
                <a:schemeClr val="tx1"/>
              </a:solidFill>
            </a:rPr>
            <a:t>, </a:t>
          </a:r>
          <a:r>
            <a:rPr lang="en-US" sz="1700" kern="1200" dirty="0" err="1">
              <a:solidFill>
                <a:schemeClr val="tx1"/>
              </a:solidFill>
            </a:rPr>
            <a:t>đơn</a:t>
          </a:r>
          <a:r>
            <a:rPr lang="en-US" sz="1700" kern="1200" dirty="0">
              <a:solidFill>
                <a:schemeClr val="tx1"/>
              </a:solidFill>
            </a:rPr>
            <a:t> </a:t>
          </a:r>
          <a:r>
            <a:rPr lang="en-US" sz="1700" kern="1200" dirty="0" err="1">
              <a:solidFill>
                <a:schemeClr val="tx1"/>
              </a:solidFill>
            </a:rPr>
            <a:t>vị</a:t>
          </a:r>
          <a:r>
            <a:rPr lang="en-US" sz="1700" kern="1200" dirty="0">
              <a:solidFill>
                <a:schemeClr val="tx1"/>
              </a:solidFill>
            </a:rPr>
            <a:t> </a:t>
          </a:r>
          <a:r>
            <a:rPr lang="en-US" sz="1700" kern="1200" dirty="0" err="1">
              <a:solidFill>
                <a:schemeClr val="tx1"/>
              </a:solidFill>
            </a:rPr>
            <a:t>nơi</a:t>
          </a:r>
          <a:r>
            <a:rPr lang="en-US" sz="1700" kern="1200" dirty="0">
              <a:solidFill>
                <a:schemeClr val="tx1"/>
              </a:solidFill>
            </a:rPr>
            <a:t> </a:t>
          </a:r>
          <a:r>
            <a:rPr lang="en-US" sz="1700" kern="1200" dirty="0" err="1">
              <a:solidFill>
                <a:schemeClr val="tx1"/>
              </a:solidFill>
            </a:rPr>
            <a:t>mình</a:t>
          </a:r>
          <a:r>
            <a:rPr lang="en-US" sz="1700" kern="1200" dirty="0">
              <a:solidFill>
                <a:schemeClr val="tx1"/>
              </a:solidFill>
            </a:rPr>
            <a:t> </a:t>
          </a:r>
          <a:r>
            <a:rPr lang="en-US" sz="1700" kern="1200" dirty="0" err="1">
              <a:solidFill>
                <a:schemeClr val="tx1"/>
              </a:solidFill>
            </a:rPr>
            <a:t>công</a:t>
          </a:r>
          <a:r>
            <a:rPr lang="en-US" sz="1700" kern="1200" dirty="0">
              <a:solidFill>
                <a:schemeClr val="tx1"/>
              </a:solidFill>
            </a:rPr>
            <a:t> </a:t>
          </a:r>
          <a:r>
            <a:rPr lang="en-US" sz="1700" kern="1200" dirty="0" err="1">
              <a:solidFill>
                <a:schemeClr val="tx1"/>
              </a:solidFill>
            </a:rPr>
            <a:t>tác</a:t>
          </a:r>
          <a:endParaRPr lang="en-US" sz="1700" kern="1200" dirty="0">
            <a:solidFill>
              <a:schemeClr val="tx1"/>
            </a:solidFill>
          </a:endParaRPr>
        </a:p>
      </dsp:txBody>
      <dsp:txXfrm>
        <a:off x="580459" y="1704764"/>
        <a:ext cx="6779358" cy="511379"/>
      </dsp:txXfrm>
    </dsp:sp>
    <dsp:sp modelId="{EF109F00-7051-4AF2-81D8-0CCBBC59A1C6}">
      <dsp:nvSpPr>
        <dsp:cNvPr id="0" name=""/>
        <dsp:cNvSpPr/>
      </dsp:nvSpPr>
      <dsp:spPr>
        <a:xfrm>
          <a:off x="0" y="2830657"/>
          <a:ext cx="9063417" cy="428400"/>
        </a:xfrm>
        <a:prstGeom prst="rect">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C4C4ED-1BE7-4CFD-9CEE-BB27CDAD0B1E}">
      <dsp:nvSpPr>
        <dsp:cNvPr id="0" name=""/>
        <dsp:cNvSpPr/>
      </dsp:nvSpPr>
      <dsp:spPr>
        <a:xfrm>
          <a:off x="453170" y="2579737"/>
          <a:ext cx="6178803" cy="501840"/>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9803" tIns="0" rIns="239803" bIns="0" numCol="1" spcCol="1270" anchor="ctr" anchorCtr="0">
          <a:noAutofit/>
        </a:bodyPr>
        <a:lstStyle/>
        <a:p>
          <a:pPr lvl="0" algn="l" defTabSz="755650">
            <a:lnSpc>
              <a:spcPct val="90000"/>
            </a:lnSpc>
            <a:spcBef>
              <a:spcPct val="0"/>
            </a:spcBef>
            <a:spcAft>
              <a:spcPct val="35000"/>
            </a:spcAft>
          </a:pPr>
          <a:r>
            <a:rPr lang="en-US" sz="1700" kern="1200" dirty="0" err="1">
              <a:solidFill>
                <a:schemeClr val="tx1"/>
              </a:solidFill>
            </a:rPr>
            <a:t>Thực</a:t>
          </a:r>
          <a:r>
            <a:rPr lang="en-US" sz="1700" kern="1200" dirty="0">
              <a:solidFill>
                <a:schemeClr val="tx1"/>
              </a:solidFill>
            </a:rPr>
            <a:t> </a:t>
          </a:r>
          <a:r>
            <a:rPr lang="en-US" sz="1700" kern="1200" dirty="0" err="1">
              <a:solidFill>
                <a:schemeClr val="tx1"/>
              </a:solidFill>
            </a:rPr>
            <a:t>hiện</a:t>
          </a:r>
          <a:r>
            <a:rPr lang="en-US" sz="1700" kern="1200" dirty="0">
              <a:solidFill>
                <a:schemeClr val="tx1"/>
              </a:solidFill>
            </a:rPr>
            <a:t> </a:t>
          </a:r>
          <a:r>
            <a:rPr lang="en-US" sz="1700" kern="1200" dirty="0" err="1">
              <a:solidFill>
                <a:schemeClr val="tx1"/>
              </a:solidFill>
            </a:rPr>
            <a:t>dân</a:t>
          </a:r>
          <a:r>
            <a:rPr lang="en-US" sz="1700" kern="1200" dirty="0">
              <a:solidFill>
                <a:schemeClr val="tx1"/>
              </a:solidFill>
            </a:rPr>
            <a:t> </a:t>
          </a:r>
          <a:r>
            <a:rPr lang="en-US" sz="1700" kern="1200" dirty="0" err="1">
              <a:solidFill>
                <a:schemeClr val="tx1"/>
              </a:solidFill>
            </a:rPr>
            <a:t>chủ</a:t>
          </a:r>
          <a:r>
            <a:rPr lang="en-US" sz="1700" kern="1200" dirty="0">
              <a:solidFill>
                <a:schemeClr val="tx1"/>
              </a:solidFill>
            </a:rPr>
            <a:t> ở  </a:t>
          </a:r>
          <a:r>
            <a:rPr lang="en-US" sz="1700" kern="1200" dirty="0" err="1">
              <a:solidFill>
                <a:schemeClr val="tx1"/>
              </a:solidFill>
            </a:rPr>
            <a:t>tổ</a:t>
          </a:r>
          <a:r>
            <a:rPr lang="en-US" sz="1700" kern="1200" dirty="0">
              <a:solidFill>
                <a:schemeClr val="tx1"/>
              </a:solidFill>
            </a:rPr>
            <a:t> </a:t>
          </a:r>
          <a:r>
            <a:rPr lang="en-US" sz="1700" kern="1200" dirty="0" err="1">
              <a:solidFill>
                <a:schemeClr val="tx1"/>
              </a:solidFill>
            </a:rPr>
            <a:t>chức</a:t>
          </a:r>
          <a:r>
            <a:rPr lang="en-US" sz="1700" kern="1200" dirty="0">
              <a:solidFill>
                <a:schemeClr val="tx1"/>
              </a:solidFill>
            </a:rPr>
            <a:t> </a:t>
          </a:r>
          <a:r>
            <a:rPr lang="en-US" sz="1700" kern="1200" dirty="0" err="1">
              <a:solidFill>
                <a:schemeClr val="tx1"/>
              </a:solidFill>
            </a:rPr>
            <a:t>có</a:t>
          </a:r>
          <a:r>
            <a:rPr lang="en-US" sz="1700" kern="1200" dirty="0">
              <a:solidFill>
                <a:schemeClr val="tx1"/>
              </a:solidFill>
            </a:rPr>
            <a:t> </a:t>
          </a:r>
          <a:r>
            <a:rPr lang="en-US" sz="1700" kern="1200" dirty="0" err="1">
              <a:solidFill>
                <a:schemeClr val="tx1"/>
              </a:solidFill>
            </a:rPr>
            <a:t>sử</a:t>
          </a:r>
          <a:r>
            <a:rPr lang="en-US" sz="1700" kern="1200" dirty="0">
              <a:solidFill>
                <a:schemeClr val="tx1"/>
              </a:solidFill>
            </a:rPr>
            <a:t> </a:t>
          </a:r>
          <a:r>
            <a:rPr lang="en-US" sz="1700" kern="1200" dirty="0" err="1">
              <a:solidFill>
                <a:schemeClr val="tx1"/>
              </a:solidFill>
            </a:rPr>
            <a:t>dụng</a:t>
          </a:r>
          <a:r>
            <a:rPr lang="en-US" sz="1700" kern="1200" dirty="0">
              <a:solidFill>
                <a:schemeClr val="tx1"/>
              </a:solidFill>
            </a:rPr>
            <a:t> </a:t>
          </a:r>
          <a:r>
            <a:rPr lang="en-US" sz="1700" kern="1200" dirty="0" err="1">
              <a:solidFill>
                <a:schemeClr val="tx1"/>
              </a:solidFill>
            </a:rPr>
            <a:t>lao</a:t>
          </a:r>
          <a:r>
            <a:rPr lang="en-US" sz="1700" kern="1200" dirty="0">
              <a:solidFill>
                <a:schemeClr val="tx1"/>
              </a:solidFill>
            </a:rPr>
            <a:t> </a:t>
          </a:r>
          <a:r>
            <a:rPr lang="en-US" sz="1700" kern="1200" dirty="0" err="1">
              <a:solidFill>
                <a:schemeClr val="tx1"/>
              </a:solidFill>
            </a:rPr>
            <a:t>động</a:t>
          </a:r>
          <a:endParaRPr lang="en-US" sz="1700" kern="1200" dirty="0">
            <a:solidFill>
              <a:schemeClr val="tx1"/>
            </a:solidFill>
          </a:endParaRPr>
        </a:p>
      </dsp:txBody>
      <dsp:txXfrm>
        <a:off x="477668" y="2604235"/>
        <a:ext cx="6129807" cy="45284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ADDE7-DB01-48BB-8BE6-2F144E24B598}">
      <dsp:nvSpPr>
        <dsp:cNvPr id="0" name=""/>
        <dsp:cNvSpPr/>
      </dsp:nvSpPr>
      <dsp:spPr>
        <a:xfrm rot="16200000">
          <a:off x="-1044164" y="1048953"/>
          <a:ext cx="3778250" cy="1680343"/>
        </a:xfrm>
        <a:prstGeom prst="flowChartManualOperation">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1281" bIns="0" numCol="1" spcCol="1270" anchor="ctr" anchorCtr="0">
          <a:noAutofit/>
        </a:bodyPr>
        <a:lstStyle/>
        <a:p>
          <a:pPr lvl="0" algn="ctr" defTabSz="622300">
            <a:lnSpc>
              <a:spcPct val="90000"/>
            </a:lnSpc>
            <a:spcBef>
              <a:spcPct val="0"/>
            </a:spcBef>
            <a:spcAft>
              <a:spcPct val="35000"/>
            </a:spcAft>
          </a:pPr>
          <a:r>
            <a:rPr lang="en-US" sz="1400" kern="1200" dirty="0" err="1" smtClean="0">
              <a:solidFill>
                <a:schemeClr val="tx1"/>
              </a:solidFill>
            </a:rPr>
            <a:t>Người</a:t>
          </a:r>
          <a:r>
            <a:rPr lang="en-US" sz="1400" kern="1200" dirty="0" smtClean="0">
              <a:solidFill>
                <a:schemeClr val="tx1"/>
              </a:solidFill>
            </a:rPr>
            <a:t> </a:t>
          </a:r>
          <a:r>
            <a:rPr lang="en-US" sz="1400" kern="1200" dirty="0" err="1" smtClean="0">
              <a:solidFill>
                <a:schemeClr val="tx1"/>
              </a:solidFill>
            </a:rPr>
            <a:t>chủ</a:t>
          </a:r>
          <a:r>
            <a:rPr lang="en-US" sz="1400" kern="1200" dirty="0" smtClean="0">
              <a:solidFill>
                <a:schemeClr val="tx1"/>
              </a:solidFill>
            </a:rPr>
            <a:t> </a:t>
          </a:r>
          <a:r>
            <a:rPr lang="en-US" sz="1400" kern="1200" dirty="0" err="1" smtClean="0">
              <a:solidFill>
                <a:schemeClr val="tx1"/>
              </a:solidFill>
            </a:rPr>
            <a:t>trì</a:t>
          </a:r>
          <a:r>
            <a:rPr lang="en-US" sz="1400" kern="1200" dirty="0" smtClean="0">
              <a:solidFill>
                <a:schemeClr val="tx1"/>
              </a:solidFill>
            </a:rPr>
            <a:t> </a:t>
          </a:r>
          <a:r>
            <a:rPr lang="en-US" sz="1400" kern="1200" dirty="0" err="1" smtClean="0">
              <a:solidFill>
                <a:schemeClr val="tx1"/>
              </a:solidFill>
            </a:rPr>
            <a:t>cuộc</a:t>
          </a:r>
          <a:r>
            <a:rPr lang="en-US" sz="1400" kern="1200" dirty="0" smtClean="0">
              <a:solidFill>
                <a:schemeClr val="tx1"/>
              </a:solidFill>
            </a:rPr>
            <a:t> </a:t>
          </a:r>
          <a:r>
            <a:rPr lang="en-US" sz="1400" kern="1200" dirty="0" err="1" smtClean="0">
              <a:solidFill>
                <a:schemeClr val="tx1"/>
              </a:solidFill>
            </a:rPr>
            <a:t>họp</a:t>
          </a:r>
          <a:r>
            <a:rPr lang="en-US" sz="1400" kern="1200" dirty="0" smtClean="0">
              <a:solidFill>
                <a:schemeClr val="tx1"/>
              </a:solidFill>
            </a:rPr>
            <a:t> (</a:t>
          </a:r>
          <a:r>
            <a:rPr lang="en-US" sz="1400" kern="1200" dirty="0" err="1" smtClean="0">
              <a:solidFill>
                <a:schemeClr val="tx1"/>
              </a:solidFill>
            </a:rPr>
            <a:t>tuyên</a:t>
          </a:r>
          <a:r>
            <a:rPr lang="en-US" sz="1400" kern="1200" dirty="0" smtClean="0">
              <a:solidFill>
                <a:schemeClr val="tx1"/>
              </a:solidFill>
            </a:rPr>
            <a:t> </a:t>
          </a:r>
          <a:r>
            <a:rPr lang="en-US" sz="1400" kern="1200" dirty="0" err="1" smtClean="0">
              <a:solidFill>
                <a:schemeClr val="tx1"/>
              </a:solidFill>
            </a:rPr>
            <a:t>bố</a:t>
          </a:r>
          <a:r>
            <a:rPr lang="en-US" sz="1400" kern="1200" dirty="0" smtClean="0">
              <a:solidFill>
                <a:schemeClr val="tx1"/>
              </a:solidFill>
            </a:rPr>
            <a:t> </a:t>
          </a:r>
          <a:r>
            <a:rPr lang="en-US" sz="1400" kern="1200" dirty="0" err="1" smtClean="0">
              <a:solidFill>
                <a:schemeClr val="tx1"/>
              </a:solidFill>
            </a:rPr>
            <a:t>lý</a:t>
          </a:r>
          <a:r>
            <a:rPr lang="en-US" sz="1400" kern="1200" dirty="0" smtClean="0">
              <a:solidFill>
                <a:schemeClr val="tx1"/>
              </a:solidFill>
            </a:rPr>
            <a:t> do, </a:t>
          </a:r>
          <a:r>
            <a:rPr lang="en-US" sz="1400" kern="1200" dirty="0" err="1" smtClean="0">
              <a:solidFill>
                <a:schemeClr val="tx1"/>
              </a:solidFill>
            </a:rPr>
            <a:t>giới</a:t>
          </a:r>
          <a:r>
            <a:rPr lang="en-US" sz="1400" kern="1200" dirty="0" smtClean="0">
              <a:solidFill>
                <a:schemeClr val="tx1"/>
              </a:solidFill>
            </a:rPr>
            <a:t> </a:t>
          </a:r>
          <a:r>
            <a:rPr lang="en-US" sz="1400" kern="1200" dirty="0" err="1" smtClean="0">
              <a:solidFill>
                <a:schemeClr val="tx1"/>
              </a:solidFill>
            </a:rPr>
            <a:t>thiệu</a:t>
          </a:r>
          <a:r>
            <a:rPr lang="en-US" sz="1400" kern="1200" dirty="0" smtClean="0">
              <a:solidFill>
                <a:schemeClr val="tx1"/>
              </a:solidFill>
            </a:rPr>
            <a:t> </a:t>
          </a:r>
          <a:r>
            <a:rPr lang="en-US" sz="1400" kern="1200" dirty="0" err="1" smtClean="0">
              <a:solidFill>
                <a:schemeClr val="tx1"/>
              </a:solidFill>
            </a:rPr>
            <a:t>đại</a:t>
          </a:r>
          <a:r>
            <a:rPr lang="en-US" sz="1400" kern="1200" dirty="0" smtClean="0">
              <a:solidFill>
                <a:schemeClr val="tx1"/>
              </a:solidFill>
            </a:rPr>
            <a:t> </a:t>
          </a:r>
          <a:r>
            <a:rPr lang="en-US" sz="1400" kern="1200" dirty="0" err="1" smtClean="0">
              <a:solidFill>
                <a:schemeClr val="tx1"/>
              </a:solidFill>
            </a:rPr>
            <a:t>biểu</a:t>
          </a:r>
          <a:r>
            <a:rPr lang="en-US" sz="1400" kern="1200" dirty="0" smtClean="0">
              <a:solidFill>
                <a:schemeClr val="tx1"/>
              </a:solidFill>
            </a:rPr>
            <a:t>; </a:t>
          </a:r>
          <a:r>
            <a:rPr lang="en-US" sz="1400" kern="1200" dirty="0" err="1" smtClean="0">
              <a:solidFill>
                <a:schemeClr val="tx1"/>
              </a:solidFill>
            </a:rPr>
            <a:t>thông</a:t>
          </a:r>
          <a:r>
            <a:rPr lang="en-US" sz="1400" kern="1200" dirty="0" smtClean="0">
              <a:solidFill>
                <a:schemeClr val="tx1"/>
              </a:solidFill>
            </a:rPr>
            <a:t> qua </a:t>
          </a:r>
          <a:r>
            <a:rPr lang="en-US" sz="1400" kern="1200" dirty="0" err="1" smtClean="0">
              <a:solidFill>
                <a:schemeClr val="tx1"/>
              </a:solidFill>
            </a:rPr>
            <a:t>chương</a:t>
          </a:r>
          <a:r>
            <a:rPr lang="en-US" sz="1400" kern="1200" dirty="0" smtClean="0">
              <a:solidFill>
                <a:schemeClr val="tx1"/>
              </a:solidFill>
            </a:rPr>
            <a:t> </a:t>
          </a:r>
          <a:r>
            <a:rPr lang="en-US" sz="1400" kern="1200" dirty="0" err="1" smtClean="0">
              <a:solidFill>
                <a:schemeClr val="tx1"/>
              </a:solidFill>
            </a:rPr>
            <a:t>trình</a:t>
          </a:r>
          <a:r>
            <a:rPr lang="en-US" sz="1400" kern="1200" dirty="0" smtClean="0">
              <a:solidFill>
                <a:schemeClr val="tx1"/>
              </a:solidFill>
            </a:rPr>
            <a:t> </a:t>
          </a:r>
          <a:r>
            <a:rPr lang="en-US" sz="1400" kern="1200" dirty="0" err="1" smtClean="0">
              <a:solidFill>
                <a:schemeClr val="tx1"/>
              </a:solidFill>
            </a:rPr>
            <a:t>cuộc</a:t>
          </a:r>
          <a:r>
            <a:rPr lang="en-US" sz="1400" kern="1200" dirty="0" smtClean="0">
              <a:solidFill>
                <a:schemeClr val="tx1"/>
              </a:solidFill>
            </a:rPr>
            <a:t> </a:t>
          </a:r>
          <a:r>
            <a:rPr lang="en-US" sz="1400" kern="1200" dirty="0" err="1" smtClean="0">
              <a:solidFill>
                <a:schemeClr val="tx1"/>
              </a:solidFill>
            </a:rPr>
            <a:t>họp</a:t>
          </a:r>
          <a:r>
            <a:rPr lang="en-US" sz="1400" kern="1200" dirty="0" smtClean="0">
              <a:solidFill>
                <a:schemeClr val="tx1"/>
              </a:solidFill>
            </a:rPr>
            <a:t>; </a:t>
          </a:r>
          <a:r>
            <a:rPr lang="en-US" sz="1400" kern="1200" dirty="0" err="1" smtClean="0">
              <a:solidFill>
                <a:schemeClr val="tx1"/>
              </a:solidFill>
            </a:rPr>
            <a:t>giới</a:t>
          </a:r>
          <a:r>
            <a:rPr lang="en-US" sz="1400" kern="1200" dirty="0" smtClean="0">
              <a:solidFill>
                <a:schemeClr val="tx1"/>
              </a:solidFill>
            </a:rPr>
            <a:t> </a:t>
          </a:r>
          <a:r>
            <a:rPr lang="en-US" sz="1400" kern="1200" dirty="0" err="1" smtClean="0">
              <a:solidFill>
                <a:schemeClr val="tx1"/>
              </a:solidFill>
            </a:rPr>
            <a:t>thiệu</a:t>
          </a:r>
          <a:r>
            <a:rPr lang="en-US" sz="1400" kern="1200" dirty="0" smtClean="0">
              <a:solidFill>
                <a:schemeClr val="tx1"/>
              </a:solidFill>
            </a:rPr>
            <a:t> </a:t>
          </a:r>
          <a:r>
            <a:rPr lang="en-US" sz="1400" kern="1200" dirty="0" err="1" smtClean="0">
              <a:solidFill>
                <a:schemeClr val="tx1"/>
              </a:solidFill>
            </a:rPr>
            <a:t>người</a:t>
          </a:r>
          <a:r>
            <a:rPr lang="en-US" sz="1400" kern="1200" dirty="0" smtClean="0">
              <a:solidFill>
                <a:schemeClr val="tx1"/>
              </a:solidFill>
            </a:rPr>
            <a:t> </a:t>
          </a:r>
          <a:r>
            <a:rPr lang="en-US" sz="1400" kern="1200" dirty="0" err="1" smtClean="0">
              <a:solidFill>
                <a:schemeClr val="tx1"/>
              </a:solidFill>
            </a:rPr>
            <a:t>để</a:t>
          </a:r>
          <a:r>
            <a:rPr lang="en-US" sz="1400" kern="1200" dirty="0" smtClean="0">
              <a:solidFill>
                <a:schemeClr val="tx1"/>
              </a:solidFill>
            </a:rPr>
            <a:t> </a:t>
          </a:r>
          <a:r>
            <a:rPr lang="en-US" sz="1400" kern="1200" dirty="0" err="1" smtClean="0">
              <a:solidFill>
                <a:schemeClr val="tx1"/>
              </a:solidFill>
            </a:rPr>
            <a:t>cuộc</a:t>
          </a:r>
          <a:r>
            <a:rPr lang="en-US" sz="1400" kern="1200" dirty="0" smtClean="0">
              <a:solidFill>
                <a:schemeClr val="tx1"/>
              </a:solidFill>
            </a:rPr>
            <a:t> </a:t>
          </a:r>
          <a:r>
            <a:rPr lang="en-US" sz="1400" kern="1200" dirty="0" err="1" smtClean="0">
              <a:solidFill>
                <a:schemeClr val="tx1"/>
              </a:solidFill>
            </a:rPr>
            <a:t>họp</a:t>
          </a:r>
          <a:r>
            <a:rPr lang="en-US" sz="1400" kern="1200" dirty="0" smtClean="0">
              <a:solidFill>
                <a:schemeClr val="tx1"/>
              </a:solidFill>
            </a:rPr>
            <a:t> </a:t>
          </a:r>
          <a:r>
            <a:rPr lang="en-US" sz="1400" kern="1200" dirty="0" err="1" smtClean="0">
              <a:solidFill>
                <a:schemeClr val="tx1"/>
              </a:solidFill>
            </a:rPr>
            <a:t>biểu</a:t>
          </a:r>
          <a:r>
            <a:rPr lang="en-US" sz="1400" kern="1200" dirty="0" smtClean="0">
              <a:solidFill>
                <a:schemeClr val="tx1"/>
              </a:solidFill>
            </a:rPr>
            <a:t> </a:t>
          </a:r>
          <a:r>
            <a:rPr lang="en-US" sz="1400" kern="1200" dirty="0" err="1" smtClean="0">
              <a:solidFill>
                <a:schemeClr val="tx1"/>
              </a:solidFill>
            </a:rPr>
            <a:t>quyết</a:t>
          </a:r>
          <a:r>
            <a:rPr lang="en-US" sz="1400" kern="1200" dirty="0" smtClean="0">
              <a:solidFill>
                <a:schemeClr val="tx1"/>
              </a:solidFill>
            </a:rPr>
            <a:t> </a:t>
          </a:r>
          <a:r>
            <a:rPr lang="en-US" sz="1400" kern="1200" dirty="0" err="1" smtClean="0">
              <a:solidFill>
                <a:schemeClr val="tx1"/>
              </a:solidFill>
            </a:rPr>
            <a:t>cử</a:t>
          </a:r>
          <a:r>
            <a:rPr lang="en-US" sz="1400" kern="1200" dirty="0" smtClean="0">
              <a:solidFill>
                <a:schemeClr val="tx1"/>
              </a:solidFill>
            </a:rPr>
            <a:t> </a:t>
          </a:r>
          <a:r>
            <a:rPr lang="en-US" sz="1400" kern="1200" dirty="0" err="1" smtClean="0">
              <a:solidFill>
                <a:schemeClr val="tx1"/>
              </a:solidFill>
            </a:rPr>
            <a:t>làm</a:t>
          </a:r>
          <a:r>
            <a:rPr lang="en-US" sz="1400" kern="1200" dirty="0" smtClean="0">
              <a:solidFill>
                <a:schemeClr val="tx1"/>
              </a:solidFill>
            </a:rPr>
            <a:t> </a:t>
          </a:r>
          <a:r>
            <a:rPr lang="en-US" sz="1400" kern="1200" dirty="0" err="1" smtClean="0">
              <a:solidFill>
                <a:schemeClr val="tx1"/>
              </a:solidFill>
            </a:rPr>
            <a:t>thư</a:t>
          </a:r>
          <a:r>
            <a:rPr lang="en-US" sz="1400" kern="1200" dirty="0" smtClean="0">
              <a:solidFill>
                <a:schemeClr val="tx1"/>
              </a:solidFill>
            </a:rPr>
            <a:t> </a:t>
          </a:r>
          <a:r>
            <a:rPr lang="en-US" sz="1400" kern="1200" dirty="0" err="1" smtClean="0">
              <a:solidFill>
                <a:schemeClr val="tx1"/>
              </a:solidFill>
            </a:rPr>
            <a:t>ký</a:t>
          </a:r>
          <a:r>
            <a:rPr lang="en-US" sz="1400" kern="1200" dirty="0" smtClean="0">
              <a:solidFill>
                <a:schemeClr val="tx1"/>
              </a:solidFill>
            </a:rPr>
            <a:t> </a:t>
          </a:r>
          <a:r>
            <a:rPr lang="en-US" sz="1400" kern="1200" dirty="0" err="1" smtClean="0">
              <a:solidFill>
                <a:schemeClr val="tx1"/>
              </a:solidFill>
            </a:rPr>
            <a:t>cuộc</a:t>
          </a:r>
          <a:r>
            <a:rPr lang="en-US" sz="1400" kern="1200" dirty="0" smtClean="0">
              <a:solidFill>
                <a:schemeClr val="tx1"/>
              </a:solidFill>
            </a:rPr>
            <a:t> </a:t>
          </a:r>
          <a:r>
            <a:rPr lang="en-US" sz="1400" kern="1200" dirty="0" err="1" smtClean="0">
              <a:solidFill>
                <a:schemeClr val="tx1"/>
              </a:solidFill>
            </a:rPr>
            <a:t>họp</a:t>
          </a:r>
          <a:r>
            <a:rPr lang="en-US" sz="1400" kern="1200" dirty="0" smtClean="0">
              <a:solidFill>
                <a:schemeClr val="tx1"/>
              </a:solidFill>
            </a:rPr>
            <a:t>) </a:t>
          </a:r>
          <a:endParaRPr lang="en-US" sz="1400" kern="1200" dirty="0">
            <a:solidFill>
              <a:schemeClr val="tx1"/>
            </a:solidFill>
          </a:endParaRPr>
        </a:p>
      </dsp:txBody>
      <dsp:txXfrm rot="5400000">
        <a:off x="4789" y="755650"/>
        <a:ext cx="1680343" cy="2266950"/>
      </dsp:txXfrm>
    </dsp:sp>
    <dsp:sp modelId="{5AE4059C-7875-4A4E-BF61-B60C8DB51FEA}">
      <dsp:nvSpPr>
        <dsp:cNvPr id="0" name=""/>
        <dsp:cNvSpPr/>
      </dsp:nvSpPr>
      <dsp:spPr>
        <a:xfrm rot="16200000">
          <a:off x="763306" y="1048953"/>
          <a:ext cx="3778250" cy="1680343"/>
        </a:xfrm>
        <a:prstGeom prst="flowChartManualOperation">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1281" bIns="0" numCol="1" spcCol="1270" anchor="ctr" anchorCtr="0">
          <a:noAutofit/>
        </a:bodyPr>
        <a:lstStyle/>
        <a:p>
          <a:pPr lvl="0" algn="ctr" defTabSz="622300">
            <a:lnSpc>
              <a:spcPct val="90000"/>
            </a:lnSpc>
            <a:spcBef>
              <a:spcPct val="0"/>
            </a:spcBef>
            <a:spcAft>
              <a:spcPct val="35000"/>
            </a:spcAft>
          </a:pPr>
          <a:r>
            <a:rPr lang="en-US" sz="1400" kern="1200" dirty="0" err="1" smtClean="0">
              <a:solidFill>
                <a:schemeClr val="tx1"/>
              </a:solidFill>
            </a:rPr>
            <a:t>Người</a:t>
          </a:r>
          <a:r>
            <a:rPr lang="en-US" sz="1400" kern="1200" dirty="0" smtClean="0">
              <a:solidFill>
                <a:schemeClr val="tx1"/>
              </a:solidFill>
            </a:rPr>
            <a:t> </a:t>
          </a:r>
          <a:r>
            <a:rPr lang="en-US" sz="1400" kern="1200" dirty="0" err="1" smtClean="0">
              <a:solidFill>
                <a:schemeClr val="tx1"/>
              </a:solidFill>
            </a:rPr>
            <a:t>tham</a:t>
          </a:r>
          <a:r>
            <a:rPr lang="en-US" sz="1400" kern="1200" dirty="0" smtClean="0">
              <a:solidFill>
                <a:schemeClr val="tx1"/>
              </a:solidFill>
            </a:rPr>
            <a:t> </a:t>
          </a:r>
          <a:r>
            <a:rPr lang="en-US" sz="1400" kern="1200" dirty="0" err="1" smtClean="0">
              <a:solidFill>
                <a:schemeClr val="tx1"/>
              </a:solidFill>
            </a:rPr>
            <a:t>dự</a:t>
          </a:r>
          <a:r>
            <a:rPr lang="en-US" sz="1400" kern="1200" dirty="0" smtClean="0">
              <a:solidFill>
                <a:schemeClr val="tx1"/>
              </a:solidFill>
            </a:rPr>
            <a:t> </a:t>
          </a:r>
          <a:r>
            <a:rPr lang="en-US" sz="1400" kern="1200" dirty="0" err="1" smtClean="0">
              <a:solidFill>
                <a:schemeClr val="tx1"/>
              </a:solidFill>
            </a:rPr>
            <a:t>cuộc</a:t>
          </a:r>
          <a:r>
            <a:rPr lang="en-US" sz="1400" kern="1200" dirty="0" smtClean="0">
              <a:solidFill>
                <a:schemeClr val="tx1"/>
              </a:solidFill>
            </a:rPr>
            <a:t> </a:t>
          </a:r>
          <a:r>
            <a:rPr lang="en-US" sz="1400" kern="1200" dirty="0" err="1" smtClean="0">
              <a:solidFill>
                <a:schemeClr val="tx1"/>
              </a:solidFill>
            </a:rPr>
            <a:t>họp</a:t>
          </a:r>
          <a:r>
            <a:rPr lang="en-US" sz="1400" kern="1200" dirty="0" smtClean="0">
              <a:solidFill>
                <a:schemeClr val="tx1"/>
              </a:solidFill>
            </a:rPr>
            <a:t> </a:t>
          </a:r>
          <a:r>
            <a:rPr lang="en-US" sz="1400" kern="1200" dirty="0" err="1" smtClean="0">
              <a:solidFill>
                <a:schemeClr val="tx1"/>
              </a:solidFill>
            </a:rPr>
            <a:t>thảo</a:t>
          </a:r>
          <a:r>
            <a:rPr lang="en-US" sz="1400" kern="1200" dirty="0" smtClean="0">
              <a:solidFill>
                <a:schemeClr val="tx1"/>
              </a:solidFill>
            </a:rPr>
            <a:t> </a:t>
          </a:r>
          <a:r>
            <a:rPr lang="en-US" sz="1400" kern="1200" dirty="0" err="1" smtClean="0">
              <a:solidFill>
                <a:schemeClr val="tx1"/>
              </a:solidFill>
            </a:rPr>
            <a:t>luận</a:t>
          </a:r>
          <a:endParaRPr lang="en-US" sz="1400" kern="1200" dirty="0">
            <a:solidFill>
              <a:schemeClr val="tx1"/>
            </a:solidFill>
          </a:endParaRPr>
        </a:p>
      </dsp:txBody>
      <dsp:txXfrm rot="5400000">
        <a:off x="1812259" y="755650"/>
        <a:ext cx="1680343" cy="2266950"/>
      </dsp:txXfrm>
    </dsp:sp>
    <dsp:sp modelId="{8260749B-326E-4E54-B45C-C77E8AF55569}">
      <dsp:nvSpPr>
        <dsp:cNvPr id="0" name=""/>
        <dsp:cNvSpPr/>
      </dsp:nvSpPr>
      <dsp:spPr>
        <a:xfrm rot="16200000">
          <a:off x="2568574" y="1048953"/>
          <a:ext cx="3778250" cy="1680343"/>
        </a:xfrm>
        <a:prstGeom prst="flowChartManualOperation">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1281" bIns="0" numCol="1" spcCol="1270" anchor="ctr" anchorCtr="0">
          <a:noAutofit/>
        </a:bodyPr>
        <a:lstStyle/>
        <a:p>
          <a:pPr lvl="0" algn="ctr" defTabSz="622300">
            <a:lnSpc>
              <a:spcPct val="90000"/>
            </a:lnSpc>
            <a:spcBef>
              <a:spcPct val="0"/>
            </a:spcBef>
            <a:spcAft>
              <a:spcPct val="35000"/>
            </a:spcAft>
          </a:pPr>
          <a:r>
            <a:rPr lang="en-US" sz="1400" kern="1200" dirty="0" err="1" smtClean="0">
              <a:solidFill>
                <a:schemeClr val="tx1"/>
              </a:solidFill>
            </a:rPr>
            <a:t>Biểu</a:t>
          </a:r>
          <a:r>
            <a:rPr lang="en-US" sz="1400" kern="1200" dirty="0" smtClean="0">
              <a:solidFill>
                <a:schemeClr val="tx1"/>
              </a:solidFill>
            </a:rPr>
            <a:t> </a:t>
          </a:r>
          <a:r>
            <a:rPr lang="en-US" sz="1400" kern="1200" dirty="0" err="1" smtClean="0">
              <a:solidFill>
                <a:schemeClr val="tx1"/>
              </a:solidFill>
            </a:rPr>
            <a:t>quyết</a:t>
          </a:r>
          <a:r>
            <a:rPr lang="en-US" sz="1400" kern="1200" dirty="0" smtClean="0">
              <a:solidFill>
                <a:schemeClr val="tx1"/>
              </a:solidFill>
            </a:rPr>
            <a:t> </a:t>
          </a:r>
          <a:r>
            <a:rPr lang="en-US" sz="1400" kern="1200" dirty="0" err="1" smtClean="0">
              <a:solidFill>
                <a:schemeClr val="tx1"/>
              </a:solidFill>
            </a:rPr>
            <a:t>đối</a:t>
          </a:r>
          <a:r>
            <a:rPr lang="en-US" sz="1400" kern="1200" dirty="0" smtClean="0">
              <a:solidFill>
                <a:schemeClr val="tx1"/>
              </a:solidFill>
            </a:rPr>
            <a:t> </a:t>
          </a:r>
          <a:r>
            <a:rPr lang="en-US" sz="1400" kern="1200" dirty="0" err="1" smtClean="0">
              <a:solidFill>
                <a:schemeClr val="tx1"/>
              </a:solidFill>
            </a:rPr>
            <a:t>với</a:t>
          </a:r>
          <a:r>
            <a:rPr lang="en-US" sz="1400" kern="1200" dirty="0" smtClean="0">
              <a:solidFill>
                <a:schemeClr val="tx1"/>
              </a:solidFill>
            </a:rPr>
            <a:t> </a:t>
          </a:r>
          <a:r>
            <a:rPr lang="en-US" sz="1400" kern="1200" dirty="0" err="1" smtClean="0">
              <a:solidFill>
                <a:schemeClr val="tx1"/>
              </a:solidFill>
            </a:rPr>
            <a:t>những</a:t>
          </a:r>
          <a:r>
            <a:rPr lang="en-US" sz="1400" kern="1200" dirty="0" smtClean="0">
              <a:solidFill>
                <a:schemeClr val="tx1"/>
              </a:solidFill>
            </a:rPr>
            <a:t> </a:t>
          </a:r>
          <a:r>
            <a:rPr lang="en-US" sz="1400" kern="1200" dirty="0" err="1" smtClean="0">
              <a:solidFill>
                <a:schemeClr val="tx1"/>
              </a:solidFill>
            </a:rPr>
            <a:t>nội</a:t>
          </a:r>
          <a:r>
            <a:rPr lang="en-US" sz="1400" kern="1200" dirty="0" smtClean="0">
              <a:solidFill>
                <a:schemeClr val="tx1"/>
              </a:solidFill>
            </a:rPr>
            <a:t> dung </a:t>
          </a:r>
          <a:r>
            <a:rPr lang="en-US" sz="1400" kern="1200" dirty="0" err="1" smtClean="0">
              <a:solidFill>
                <a:schemeClr val="tx1"/>
              </a:solidFill>
            </a:rPr>
            <a:t>đã</a:t>
          </a:r>
          <a:r>
            <a:rPr lang="en-US" sz="1400" kern="1200" dirty="0" smtClean="0">
              <a:solidFill>
                <a:schemeClr val="tx1"/>
              </a:solidFill>
            </a:rPr>
            <a:t> </a:t>
          </a:r>
          <a:r>
            <a:rPr lang="en-US" sz="1400" kern="1200" dirty="0" err="1" smtClean="0">
              <a:solidFill>
                <a:schemeClr val="tx1"/>
              </a:solidFill>
            </a:rPr>
            <a:t>được</a:t>
          </a:r>
          <a:r>
            <a:rPr lang="en-US" sz="1400" kern="1200" dirty="0" smtClean="0">
              <a:solidFill>
                <a:schemeClr val="tx1"/>
              </a:solidFill>
            </a:rPr>
            <a:t> </a:t>
          </a:r>
          <a:r>
            <a:rPr lang="en-US" sz="1400" kern="1200" dirty="0" err="1" smtClean="0">
              <a:solidFill>
                <a:schemeClr val="tx1"/>
              </a:solidFill>
            </a:rPr>
            <a:t>thảo</a:t>
          </a:r>
          <a:r>
            <a:rPr lang="en-US" sz="1400" kern="1200" dirty="0" smtClean="0">
              <a:solidFill>
                <a:schemeClr val="tx1"/>
              </a:solidFill>
            </a:rPr>
            <a:t> </a:t>
          </a:r>
          <a:r>
            <a:rPr lang="en-US" sz="1400" kern="1200" dirty="0" err="1" smtClean="0">
              <a:solidFill>
                <a:schemeClr val="tx1"/>
              </a:solidFill>
            </a:rPr>
            <a:t>luận</a:t>
          </a:r>
          <a:endParaRPr lang="en-US" sz="1400" kern="1200" dirty="0">
            <a:solidFill>
              <a:schemeClr val="tx1"/>
            </a:solidFill>
          </a:endParaRPr>
        </a:p>
      </dsp:txBody>
      <dsp:txXfrm rot="5400000">
        <a:off x="3617527" y="755650"/>
        <a:ext cx="1680343" cy="2266950"/>
      </dsp:txXfrm>
    </dsp:sp>
    <dsp:sp modelId="{DDD31952-195A-4F98-8D1A-A786549D618A}">
      <dsp:nvSpPr>
        <dsp:cNvPr id="0" name=""/>
        <dsp:cNvSpPr/>
      </dsp:nvSpPr>
      <dsp:spPr>
        <a:xfrm rot="16200000">
          <a:off x="4374944" y="1048953"/>
          <a:ext cx="3778250" cy="1680343"/>
        </a:xfrm>
        <a:prstGeom prst="flowChartManualOperation">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1281" bIns="0" numCol="1" spcCol="1270" anchor="ctr" anchorCtr="0">
          <a:noAutofit/>
        </a:bodyPr>
        <a:lstStyle/>
        <a:p>
          <a:pPr lvl="0" algn="ctr" defTabSz="622300">
            <a:lnSpc>
              <a:spcPct val="90000"/>
            </a:lnSpc>
            <a:spcBef>
              <a:spcPct val="0"/>
            </a:spcBef>
            <a:spcAft>
              <a:spcPct val="35000"/>
            </a:spcAft>
          </a:pPr>
          <a:r>
            <a:rPr lang="en-US" sz="1400" kern="1200" dirty="0" err="1" smtClean="0">
              <a:solidFill>
                <a:schemeClr val="tx1"/>
              </a:solidFill>
            </a:rPr>
            <a:t>Người</a:t>
          </a:r>
          <a:r>
            <a:rPr lang="en-US" sz="1400" kern="1200" dirty="0" smtClean="0">
              <a:solidFill>
                <a:schemeClr val="tx1"/>
              </a:solidFill>
            </a:rPr>
            <a:t> </a:t>
          </a:r>
          <a:r>
            <a:rPr lang="en-US" sz="1400" kern="1200" dirty="0" err="1" smtClean="0">
              <a:solidFill>
                <a:schemeClr val="tx1"/>
              </a:solidFill>
            </a:rPr>
            <a:t>chủ</a:t>
          </a:r>
          <a:r>
            <a:rPr lang="en-US" sz="1400" kern="1200" dirty="0" smtClean="0">
              <a:solidFill>
                <a:schemeClr val="tx1"/>
              </a:solidFill>
            </a:rPr>
            <a:t> </a:t>
          </a:r>
          <a:r>
            <a:rPr lang="en-US" sz="1400" kern="1200" dirty="0" err="1" smtClean="0">
              <a:solidFill>
                <a:schemeClr val="tx1"/>
              </a:solidFill>
            </a:rPr>
            <a:t>trì</a:t>
          </a:r>
          <a:r>
            <a:rPr lang="en-US" sz="1400" kern="1200" dirty="0" smtClean="0">
              <a:solidFill>
                <a:schemeClr val="tx1"/>
              </a:solidFill>
            </a:rPr>
            <a:t> </a:t>
          </a:r>
          <a:r>
            <a:rPr lang="en-US" sz="1400" kern="1200" dirty="0" err="1" smtClean="0">
              <a:solidFill>
                <a:schemeClr val="tx1"/>
              </a:solidFill>
            </a:rPr>
            <a:t>cuộc</a:t>
          </a:r>
          <a:r>
            <a:rPr lang="en-US" sz="1400" kern="1200" dirty="0" smtClean="0">
              <a:solidFill>
                <a:schemeClr val="tx1"/>
              </a:solidFill>
            </a:rPr>
            <a:t> </a:t>
          </a:r>
          <a:r>
            <a:rPr lang="en-US" sz="1400" kern="1200" dirty="0" err="1" smtClean="0">
              <a:solidFill>
                <a:schemeClr val="tx1"/>
              </a:solidFill>
            </a:rPr>
            <a:t>họp</a:t>
          </a:r>
          <a:r>
            <a:rPr lang="en-US" sz="1400" kern="1200" dirty="0" smtClean="0">
              <a:solidFill>
                <a:schemeClr val="tx1"/>
              </a:solidFill>
            </a:rPr>
            <a:t> </a:t>
          </a:r>
          <a:r>
            <a:rPr lang="en-US" sz="1400" kern="1200" dirty="0" err="1" smtClean="0">
              <a:solidFill>
                <a:schemeClr val="tx1"/>
              </a:solidFill>
            </a:rPr>
            <a:t>công</a:t>
          </a:r>
          <a:r>
            <a:rPr lang="en-US" sz="1400" kern="1200" dirty="0" smtClean="0">
              <a:solidFill>
                <a:schemeClr val="tx1"/>
              </a:solidFill>
            </a:rPr>
            <a:t> </a:t>
          </a:r>
          <a:r>
            <a:rPr lang="en-US" sz="1400" kern="1200" dirty="0" err="1" smtClean="0">
              <a:solidFill>
                <a:schemeClr val="tx1"/>
              </a:solidFill>
            </a:rPr>
            <a:t>bố</a:t>
          </a:r>
          <a:r>
            <a:rPr lang="en-US" sz="1400" kern="1200" dirty="0" smtClean="0">
              <a:solidFill>
                <a:schemeClr val="tx1"/>
              </a:solidFill>
            </a:rPr>
            <a:t> </a:t>
          </a:r>
          <a:r>
            <a:rPr lang="en-US" sz="1400" kern="1200" dirty="0" err="1" smtClean="0">
              <a:solidFill>
                <a:schemeClr val="tx1"/>
              </a:solidFill>
            </a:rPr>
            <a:t>kết</a:t>
          </a:r>
          <a:r>
            <a:rPr lang="en-US" sz="1400" kern="1200" dirty="0" smtClean="0">
              <a:solidFill>
                <a:schemeClr val="tx1"/>
              </a:solidFill>
            </a:rPr>
            <a:t> </a:t>
          </a:r>
          <a:r>
            <a:rPr lang="en-US" sz="1400" kern="1200" dirty="0" err="1" smtClean="0">
              <a:solidFill>
                <a:schemeClr val="tx1"/>
              </a:solidFill>
            </a:rPr>
            <a:t>quả</a:t>
          </a:r>
          <a:r>
            <a:rPr lang="en-US" sz="1400" kern="1200" dirty="0" smtClean="0">
              <a:solidFill>
                <a:schemeClr val="tx1"/>
              </a:solidFill>
            </a:rPr>
            <a:t> </a:t>
          </a:r>
          <a:r>
            <a:rPr lang="en-US" sz="1400" kern="1200" dirty="0" err="1" smtClean="0">
              <a:solidFill>
                <a:schemeClr val="tx1"/>
              </a:solidFill>
            </a:rPr>
            <a:t>biểu</a:t>
          </a:r>
          <a:r>
            <a:rPr lang="en-US" sz="1400" kern="1200" dirty="0" smtClean="0">
              <a:solidFill>
                <a:schemeClr val="tx1"/>
              </a:solidFill>
            </a:rPr>
            <a:t> </a:t>
          </a:r>
          <a:r>
            <a:rPr lang="en-US" sz="1400" kern="1200" dirty="0" err="1" smtClean="0">
              <a:solidFill>
                <a:schemeClr val="tx1"/>
              </a:solidFill>
            </a:rPr>
            <a:t>quyết</a:t>
          </a:r>
          <a:r>
            <a:rPr lang="en-US" sz="1400" kern="1200" dirty="0" smtClean="0">
              <a:solidFill>
                <a:schemeClr val="tx1"/>
              </a:solidFill>
            </a:rPr>
            <a:t> </a:t>
          </a:r>
          <a:endParaRPr lang="en-US" sz="1400" kern="1200" dirty="0">
            <a:solidFill>
              <a:schemeClr val="tx1"/>
            </a:solidFill>
          </a:endParaRPr>
        </a:p>
      </dsp:txBody>
      <dsp:txXfrm rot="5400000">
        <a:off x="5423897" y="755650"/>
        <a:ext cx="1680343" cy="2266950"/>
      </dsp:txXfrm>
    </dsp:sp>
    <dsp:sp modelId="{89A388F6-14F8-4F41-BEB7-A2F4D5AF80D7}">
      <dsp:nvSpPr>
        <dsp:cNvPr id="0" name=""/>
        <dsp:cNvSpPr/>
      </dsp:nvSpPr>
      <dsp:spPr>
        <a:xfrm rot="16200000">
          <a:off x="6181314" y="1048953"/>
          <a:ext cx="3778250" cy="1680343"/>
        </a:xfrm>
        <a:prstGeom prst="flowChartManualOperation">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0" tIns="0" rIns="91281" bIns="0" numCol="1" spcCol="1270" anchor="ctr" anchorCtr="0">
          <a:noAutofit/>
        </a:bodyPr>
        <a:lstStyle/>
        <a:p>
          <a:pPr lvl="0" algn="ctr" defTabSz="622300">
            <a:lnSpc>
              <a:spcPct val="90000"/>
            </a:lnSpc>
            <a:spcBef>
              <a:spcPct val="0"/>
            </a:spcBef>
            <a:spcAft>
              <a:spcPct val="35000"/>
            </a:spcAft>
          </a:pPr>
          <a:r>
            <a:rPr lang="en-US" sz="1400" kern="1200" dirty="0" err="1" smtClean="0">
              <a:solidFill>
                <a:schemeClr val="tx1"/>
              </a:solidFill>
            </a:rPr>
            <a:t>gửi</a:t>
          </a:r>
          <a:r>
            <a:rPr lang="en-US" sz="1400" kern="1200" dirty="0" smtClean="0">
              <a:solidFill>
                <a:schemeClr val="tx1"/>
              </a:solidFill>
            </a:rPr>
            <a:t> </a:t>
          </a:r>
          <a:r>
            <a:rPr lang="en-US" sz="1400" kern="1200" dirty="0" err="1" smtClean="0">
              <a:solidFill>
                <a:schemeClr val="tx1"/>
              </a:solidFill>
            </a:rPr>
            <a:t>đến</a:t>
          </a:r>
          <a:r>
            <a:rPr lang="en-US" sz="1400" kern="1200" dirty="0" smtClean="0">
              <a:solidFill>
                <a:schemeClr val="tx1"/>
              </a:solidFill>
            </a:rPr>
            <a:t> </a:t>
          </a:r>
          <a:r>
            <a:rPr lang="en-US" sz="1400" kern="1200" dirty="0" err="1" smtClean="0">
              <a:solidFill>
                <a:schemeClr val="tx1"/>
              </a:solidFill>
            </a:rPr>
            <a:t>Ủy</a:t>
          </a:r>
          <a:r>
            <a:rPr lang="en-US" sz="1400" kern="1200" dirty="0" smtClean="0">
              <a:solidFill>
                <a:schemeClr val="tx1"/>
              </a:solidFill>
            </a:rPr>
            <a:t> ban </a:t>
          </a:r>
          <a:r>
            <a:rPr lang="en-US" sz="1400" kern="1200" dirty="0" err="1" smtClean="0">
              <a:solidFill>
                <a:schemeClr val="tx1"/>
              </a:solidFill>
            </a:rPr>
            <a:t>nhân</a:t>
          </a:r>
          <a:r>
            <a:rPr lang="en-US" sz="1400" kern="1200" dirty="0" smtClean="0">
              <a:solidFill>
                <a:schemeClr val="tx1"/>
              </a:solidFill>
            </a:rPr>
            <a:t> </a:t>
          </a:r>
          <a:r>
            <a:rPr lang="en-US" sz="1400" kern="1200" dirty="0" err="1" smtClean="0">
              <a:solidFill>
                <a:schemeClr val="tx1"/>
              </a:solidFill>
            </a:rPr>
            <a:t>dân</a:t>
          </a:r>
          <a:r>
            <a:rPr lang="en-US" sz="1400" kern="1200" dirty="0" smtClean="0">
              <a:solidFill>
                <a:schemeClr val="tx1"/>
              </a:solidFill>
            </a:rPr>
            <a:t> </a:t>
          </a:r>
          <a:r>
            <a:rPr lang="en-US" sz="1400" kern="1200" dirty="0" err="1" smtClean="0">
              <a:solidFill>
                <a:schemeClr val="tx1"/>
              </a:solidFill>
            </a:rPr>
            <a:t>cấp</a:t>
          </a:r>
          <a:r>
            <a:rPr lang="en-US" sz="1400" kern="1200" dirty="0" smtClean="0">
              <a:solidFill>
                <a:schemeClr val="tx1"/>
              </a:solidFill>
            </a:rPr>
            <a:t> </a:t>
          </a:r>
          <a:r>
            <a:rPr lang="en-US" sz="1400" kern="1200" dirty="0" err="1" smtClean="0">
              <a:solidFill>
                <a:schemeClr val="tx1"/>
              </a:solidFill>
            </a:rPr>
            <a:t>xã</a:t>
          </a:r>
          <a:r>
            <a:rPr lang="en-US" sz="1400" kern="1200" dirty="0" smtClean="0">
              <a:solidFill>
                <a:schemeClr val="tx1"/>
              </a:solidFill>
            </a:rPr>
            <a:t>, </a:t>
          </a:r>
          <a:r>
            <a:rPr lang="en-US" sz="1400" kern="1200" dirty="0" err="1" smtClean="0">
              <a:solidFill>
                <a:schemeClr val="tx1"/>
              </a:solidFill>
            </a:rPr>
            <a:t>Ủy</a:t>
          </a:r>
          <a:r>
            <a:rPr lang="en-US" sz="1400" kern="1200" dirty="0" smtClean="0">
              <a:solidFill>
                <a:schemeClr val="tx1"/>
              </a:solidFill>
            </a:rPr>
            <a:t> ban </a:t>
          </a:r>
          <a:r>
            <a:rPr lang="en-US" sz="1400" kern="1200" dirty="0" err="1" smtClean="0">
              <a:solidFill>
                <a:schemeClr val="tx1"/>
              </a:solidFill>
            </a:rPr>
            <a:t>Mặt</a:t>
          </a:r>
          <a:r>
            <a:rPr lang="en-US" sz="1400" kern="1200" dirty="0" smtClean="0">
              <a:solidFill>
                <a:schemeClr val="tx1"/>
              </a:solidFill>
            </a:rPr>
            <a:t> </a:t>
          </a:r>
          <a:r>
            <a:rPr lang="en-US" sz="1400" kern="1200" dirty="0" err="1" smtClean="0">
              <a:solidFill>
                <a:schemeClr val="tx1"/>
              </a:solidFill>
            </a:rPr>
            <a:t>trận</a:t>
          </a:r>
          <a:r>
            <a:rPr lang="en-US" sz="1400" kern="1200" dirty="0" smtClean="0">
              <a:solidFill>
                <a:schemeClr val="tx1"/>
              </a:solidFill>
            </a:rPr>
            <a:t> </a:t>
          </a:r>
          <a:r>
            <a:rPr lang="en-US" sz="1400" kern="1200" dirty="0" err="1" smtClean="0">
              <a:solidFill>
                <a:schemeClr val="tx1"/>
              </a:solidFill>
            </a:rPr>
            <a:t>Tổ</a:t>
          </a:r>
          <a:r>
            <a:rPr lang="en-US" sz="1400" kern="1200" dirty="0" smtClean="0">
              <a:solidFill>
                <a:schemeClr val="tx1"/>
              </a:solidFill>
            </a:rPr>
            <a:t> </a:t>
          </a:r>
          <a:r>
            <a:rPr lang="en-US" sz="1400" kern="1200" dirty="0" err="1" smtClean="0">
              <a:solidFill>
                <a:schemeClr val="tx1"/>
              </a:solidFill>
            </a:rPr>
            <a:t>quốc</a:t>
          </a:r>
          <a:r>
            <a:rPr lang="en-US" sz="1400" kern="1200" dirty="0" smtClean="0">
              <a:solidFill>
                <a:schemeClr val="tx1"/>
              </a:solidFill>
            </a:rPr>
            <a:t> </a:t>
          </a:r>
          <a:r>
            <a:rPr lang="en-US" sz="1400" kern="1200" dirty="0" err="1" smtClean="0">
              <a:solidFill>
                <a:schemeClr val="tx1"/>
              </a:solidFill>
            </a:rPr>
            <a:t>Việt</a:t>
          </a:r>
          <a:r>
            <a:rPr lang="en-US" sz="1400" kern="1200" dirty="0" smtClean="0">
              <a:solidFill>
                <a:schemeClr val="tx1"/>
              </a:solidFill>
            </a:rPr>
            <a:t> Nam </a:t>
          </a:r>
          <a:r>
            <a:rPr lang="en-US" sz="1400" kern="1200" dirty="0" err="1" smtClean="0">
              <a:solidFill>
                <a:schemeClr val="tx1"/>
              </a:solidFill>
            </a:rPr>
            <a:t>cấp</a:t>
          </a:r>
          <a:r>
            <a:rPr lang="en-US" sz="1400" kern="1200" dirty="0" smtClean="0">
              <a:solidFill>
                <a:schemeClr val="tx1"/>
              </a:solidFill>
            </a:rPr>
            <a:t> </a:t>
          </a:r>
          <a:r>
            <a:rPr lang="en-US" sz="1400" kern="1200" dirty="0" err="1" smtClean="0">
              <a:solidFill>
                <a:schemeClr val="tx1"/>
              </a:solidFill>
            </a:rPr>
            <a:t>xã</a:t>
          </a:r>
          <a:r>
            <a:rPr lang="en-US" sz="1400" kern="1200" dirty="0" smtClean="0">
              <a:solidFill>
                <a:schemeClr val="tx1"/>
              </a:solidFill>
            </a:rPr>
            <a:t> (</a:t>
          </a:r>
          <a:r>
            <a:rPr lang="en-US" sz="1400" kern="1200" dirty="0" err="1" smtClean="0">
              <a:solidFill>
                <a:schemeClr val="tx1"/>
              </a:solidFill>
            </a:rPr>
            <a:t>chậm</a:t>
          </a:r>
          <a:r>
            <a:rPr lang="en-US" sz="1400" kern="1200" dirty="0" smtClean="0">
              <a:solidFill>
                <a:schemeClr val="tx1"/>
              </a:solidFill>
            </a:rPr>
            <a:t> </a:t>
          </a:r>
          <a:r>
            <a:rPr lang="en-US" sz="1400" kern="1200" dirty="0" err="1" smtClean="0">
              <a:solidFill>
                <a:schemeClr val="tx1"/>
              </a:solidFill>
            </a:rPr>
            <a:t>nhất</a:t>
          </a:r>
          <a:r>
            <a:rPr lang="en-US" sz="1400" kern="1200" dirty="0" smtClean="0">
              <a:solidFill>
                <a:schemeClr val="tx1"/>
              </a:solidFill>
            </a:rPr>
            <a:t> 05 </a:t>
          </a:r>
          <a:r>
            <a:rPr lang="en-US" sz="1400" kern="1200" dirty="0" err="1" smtClean="0">
              <a:solidFill>
                <a:schemeClr val="tx1"/>
              </a:solidFill>
            </a:rPr>
            <a:t>ngày</a:t>
          </a:r>
          <a:r>
            <a:rPr lang="en-US" sz="1400" kern="1200" dirty="0" smtClean="0">
              <a:solidFill>
                <a:schemeClr val="tx1"/>
              </a:solidFill>
            </a:rPr>
            <a:t> )</a:t>
          </a:r>
          <a:endParaRPr lang="en-US" sz="1400" kern="1200" dirty="0">
            <a:solidFill>
              <a:schemeClr val="tx1"/>
            </a:solidFill>
          </a:endParaRPr>
        </a:p>
      </dsp:txBody>
      <dsp:txXfrm rot="5400000">
        <a:off x="7230267" y="755650"/>
        <a:ext cx="1680343" cy="226695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9221D-1C26-4D9E-9514-353825204B15}">
      <dsp:nvSpPr>
        <dsp:cNvPr id="0" name=""/>
        <dsp:cNvSpPr/>
      </dsp:nvSpPr>
      <dsp:spPr>
        <a:xfrm>
          <a:off x="1460237" y="-118852"/>
          <a:ext cx="5177256" cy="5177256"/>
        </a:xfrm>
        <a:prstGeom prst="circularArrow">
          <a:avLst>
            <a:gd name="adj1" fmla="val 4668"/>
            <a:gd name="adj2" fmla="val 272909"/>
            <a:gd name="adj3" fmla="val 12583560"/>
            <a:gd name="adj4" fmla="val 18202883"/>
            <a:gd name="adj5" fmla="val 484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ADC65A-1890-4965-8DF4-2E0CE511CC42}">
      <dsp:nvSpPr>
        <dsp:cNvPr id="0" name=""/>
        <dsp:cNvSpPr/>
      </dsp:nvSpPr>
      <dsp:spPr bwMode="white">
        <a:xfrm>
          <a:off x="2221960" y="154568"/>
          <a:ext cx="3653810" cy="1698624"/>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b="1" kern="1200" dirty="0">
              <a:solidFill>
                <a:schemeClr val="tx1"/>
              </a:solidFill>
            </a:rPr>
            <a:t>3. </a:t>
          </a:r>
          <a:r>
            <a:rPr lang="en-GB" sz="2800" b="1" kern="1200" dirty="0" err="1" smtClean="0">
              <a:solidFill>
                <a:schemeClr val="tx1"/>
              </a:solidFill>
            </a:rPr>
            <a:t>Tham</a:t>
          </a:r>
          <a:r>
            <a:rPr lang="en-GB" sz="2800" b="1" kern="1200" dirty="0" smtClean="0">
              <a:solidFill>
                <a:schemeClr val="tx1"/>
              </a:solidFill>
            </a:rPr>
            <a:t> </a:t>
          </a:r>
          <a:r>
            <a:rPr lang="en-GB" sz="2800" b="1" kern="1200" dirty="0" err="1">
              <a:solidFill>
                <a:schemeClr val="tx1"/>
              </a:solidFill>
            </a:rPr>
            <a:t>gia</a:t>
          </a:r>
          <a:r>
            <a:rPr lang="en-GB" sz="2800" b="1" kern="1200" dirty="0">
              <a:solidFill>
                <a:schemeClr val="tx1"/>
              </a:solidFill>
            </a:rPr>
            <a:t> ý </a:t>
          </a:r>
          <a:r>
            <a:rPr lang="en-GB" sz="2800" b="1" kern="1200" dirty="0" err="1">
              <a:solidFill>
                <a:schemeClr val="tx1"/>
              </a:solidFill>
            </a:rPr>
            <a:t>kiến</a:t>
          </a:r>
          <a:endParaRPr lang="en-US" sz="2800" kern="1200" dirty="0">
            <a:solidFill>
              <a:schemeClr val="tx1"/>
            </a:solidFill>
          </a:endParaRPr>
        </a:p>
      </dsp:txBody>
      <dsp:txXfrm>
        <a:off x="2304880" y="237488"/>
        <a:ext cx="3487970" cy="1532784"/>
      </dsp:txXfrm>
    </dsp:sp>
    <dsp:sp modelId="{D5A0139B-329D-4A59-A456-B9E35BBB29D6}">
      <dsp:nvSpPr>
        <dsp:cNvPr id="0" name=""/>
        <dsp:cNvSpPr/>
      </dsp:nvSpPr>
      <dsp:spPr bwMode="white">
        <a:xfrm>
          <a:off x="4524263" y="2442984"/>
          <a:ext cx="2767162" cy="839749"/>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rPr>
            <a:t>4. </a:t>
          </a:r>
          <a:r>
            <a:rPr lang="en-US" sz="1800" kern="1200" dirty="0" err="1">
              <a:solidFill>
                <a:schemeClr val="tx1"/>
              </a:solidFill>
            </a:rPr>
            <a:t>kiểm</a:t>
          </a:r>
          <a:r>
            <a:rPr lang="en-US" sz="1800" kern="1200" dirty="0">
              <a:solidFill>
                <a:schemeClr val="tx1"/>
              </a:solidFill>
            </a:rPr>
            <a:t> </a:t>
          </a:r>
          <a:r>
            <a:rPr lang="en-US" sz="1800" kern="1200" dirty="0" err="1">
              <a:solidFill>
                <a:schemeClr val="tx1"/>
              </a:solidFill>
            </a:rPr>
            <a:t>tra</a:t>
          </a:r>
          <a:r>
            <a:rPr lang="en-US" sz="1800" kern="1200" dirty="0">
              <a:solidFill>
                <a:schemeClr val="tx1"/>
              </a:solidFill>
            </a:rPr>
            <a:t> </a:t>
          </a:r>
          <a:r>
            <a:rPr lang="en-US" sz="1800" kern="1200" dirty="0" err="1">
              <a:solidFill>
                <a:schemeClr val="tx1"/>
              </a:solidFill>
            </a:rPr>
            <a:t>giám</a:t>
          </a:r>
          <a:r>
            <a:rPr lang="en-US" sz="1800" kern="1200" dirty="0">
              <a:solidFill>
                <a:schemeClr val="tx1"/>
              </a:solidFill>
            </a:rPr>
            <a:t> </a:t>
          </a:r>
          <a:r>
            <a:rPr lang="en-US" sz="1800" kern="1200" dirty="0" err="1">
              <a:solidFill>
                <a:schemeClr val="tx1"/>
              </a:solidFill>
            </a:rPr>
            <a:t>sát</a:t>
          </a:r>
          <a:endParaRPr lang="en-US" sz="1800" kern="1200" dirty="0">
            <a:solidFill>
              <a:schemeClr val="tx1"/>
            </a:solidFill>
          </a:endParaRPr>
        </a:p>
      </dsp:txBody>
      <dsp:txXfrm>
        <a:off x="4565256" y="2483977"/>
        <a:ext cx="2685176" cy="757763"/>
      </dsp:txXfrm>
    </dsp:sp>
    <dsp:sp modelId="{03F40AD8-D4F6-44CB-A9B6-A78C19E8A2E5}">
      <dsp:nvSpPr>
        <dsp:cNvPr id="0" name=""/>
        <dsp:cNvSpPr/>
      </dsp:nvSpPr>
      <dsp:spPr bwMode="white">
        <a:xfrm>
          <a:off x="2680435" y="4179577"/>
          <a:ext cx="2736858" cy="1084521"/>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rPr>
            <a:t>1. </a:t>
          </a:r>
          <a:r>
            <a:rPr lang="en-US" sz="1800" kern="1200" dirty="0" err="1">
              <a:solidFill>
                <a:schemeClr val="tx1"/>
              </a:solidFill>
            </a:rPr>
            <a:t>Công</a:t>
          </a:r>
          <a:r>
            <a:rPr lang="en-US" sz="1800" kern="1200" dirty="0">
              <a:solidFill>
                <a:schemeClr val="tx1"/>
              </a:solidFill>
            </a:rPr>
            <a:t> </a:t>
          </a:r>
          <a:r>
            <a:rPr lang="en-US" sz="1800" kern="1200" dirty="0" err="1">
              <a:solidFill>
                <a:schemeClr val="tx1"/>
              </a:solidFill>
            </a:rPr>
            <a:t>khai</a:t>
          </a:r>
          <a:r>
            <a:rPr lang="en-US" sz="1800" kern="1200" dirty="0">
              <a:solidFill>
                <a:schemeClr val="tx1"/>
              </a:solidFill>
            </a:rPr>
            <a:t> </a:t>
          </a:r>
          <a:r>
            <a:rPr lang="en-US" sz="1800" kern="1200" dirty="0" err="1">
              <a:solidFill>
                <a:schemeClr val="tx1"/>
              </a:solidFill>
            </a:rPr>
            <a:t>thông</a:t>
          </a:r>
          <a:r>
            <a:rPr lang="en-US" sz="1800" kern="1200" dirty="0">
              <a:solidFill>
                <a:schemeClr val="tx1"/>
              </a:solidFill>
            </a:rPr>
            <a:t> tin</a:t>
          </a:r>
        </a:p>
        <a:p>
          <a:pPr lvl="0" algn="ctr" defTabSz="800100">
            <a:lnSpc>
              <a:spcPct val="90000"/>
            </a:lnSpc>
            <a:spcBef>
              <a:spcPct val="0"/>
            </a:spcBef>
            <a:spcAft>
              <a:spcPct val="35000"/>
            </a:spcAft>
          </a:pPr>
          <a:endParaRPr lang="en-US" sz="1800" kern="1200" dirty="0">
            <a:solidFill>
              <a:schemeClr val="tx1"/>
            </a:solidFill>
          </a:endParaRPr>
        </a:p>
      </dsp:txBody>
      <dsp:txXfrm>
        <a:off x="2733377" y="4232519"/>
        <a:ext cx="2630974" cy="978637"/>
      </dsp:txXfrm>
    </dsp:sp>
    <dsp:sp modelId="{9435F07D-0E32-45A5-8140-49B3F95B119E}">
      <dsp:nvSpPr>
        <dsp:cNvPr id="0" name=""/>
        <dsp:cNvSpPr/>
      </dsp:nvSpPr>
      <dsp:spPr bwMode="white">
        <a:xfrm>
          <a:off x="836574" y="2385350"/>
          <a:ext cx="2706623" cy="955017"/>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rPr>
            <a:t>2. </a:t>
          </a:r>
          <a:r>
            <a:rPr lang="en-US" sz="1800" kern="1200" dirty="0" err="1">
              <a:solidFill>
                <a:schemeClr val="tx1"/>
              </a:solidFill>
            </a:rPr>
            <a:t>bàn</a:t>
          </a:r>
          <a:r>
            <a:rPr lang="en-US" sz="1800" kern="1200" dirty="0">
              <a:solidFill>
                <a:schemeClr val="tx1"/>
              </a:solidFill>
            </a:rPr>
            <a:t> </a:t>
          </a:r>
          <a:r>
            <a:rPr lang="en-US" sz="1800" kern="1200" dirty="0" err="1">
              <a:solidFill>
                <a:schemeClr val="tx1"/>
              </a:solidFill>
            </a:rPr>
            <a:t>và</a:t>
          </a:r>
          <a:r>
            <a:rPr lang="en-US" sz="1800" kern="1200" dirty="0">
              <a:solidFill>
                <a:schemeClr val="tx1"/>
              </a:solidFill>
            </a:rPr>
            <a:t> </a:t>
          </a:r>
          <a:r>
            <a:rPr lang="en-US" sz="1800" kern="1200" dirty="0" err="1">
              <a:solidFill>
                <a:schemeClr val="tx1"/>
              </a:solidFill>
            </a:rPr>
            <a:t>quyết</a:t>
          </a:r>
          <a:r>
            <a:rPr lang="en-US" sz="1800" kern="1200" dirty="0">
              <a:solidFill>
                <a:schemeClr val="tx1"/>
              </a:solidFill>
            </a:rPr>
            <a:t> </a:t>
          </a:r>
          <a:r>
            <a:rPr lang="en-US" sz="1800" kern="1200" dirty="0" err="1">
              <a:solidFill>
                <a:schemeClr val="tx1"/>
              </a:solidFill>
            </a:rPr>
            <a:t>định</a:t>
          </a:r>
          <a:endParaRPr lang="en-US" sz="1800" kern="1200" dirty="0">
            <a:solidFill>
              <a:schemeClr val="tx1"/>
            </a:solidFill>
          </a:endParaRPr>
        </a:p>
      </dsp:txBody>
      <dsp:txXfrm>
        <a:off x="883194" y="2431970"/>
        <a:ext cx="2613383" cy="86177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0E9E1C-DE8C-4BD4-8D28-F74ACD4A0E63}">
      <dsp:nvSpPr>
        <dsp:cNvPr id="0" name=""/>
        <dsp:cNvSpPr/>
      </dsp:nvSpPr>
      <dsp:spPr>
        <a:xfrm>
          <a:off x="668654" y="0"/>
          <a:ext cx="7578090" cy="377825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C641DE-ECA6-44B5-AEFE-A0A0BCC094D1}">
      <dsp:nvSpPr>
        <dsp:cNvPr id="0" name=""/>
        <dsp:cNvSpPr/>
      </dsp:nvSpPr>
      <dsp:spPr>
        <a:xfrm>
          <a:off x="3917" y="1133475"/>
          <a:ext cx="1712993" cy="15113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err="1" smtClean="0"/>
            <a:t>Lập</a:t>
          </a:r>
          <a:r>
            <a:rPr lang="en-US" sz="1200" kern="1200" dirty="0" smtClean="0"/>
            <a:t> </a:t>
          </a:r>
          <a:r>
            <a:rPr lang="en-US" sz="1200" kern="1200" dirty="0" err="1" smtClean="0"/>
            <a:t>phương</a:t>
          </a:r>
          <a:r>
            <a:rPr lang="en-US" sz="1200" kern="1200" dirty="0" smtClean="0"/>
            <a:t> </a:t>
          </a:r>
          <a:r>
            <a:rPr lang="en-US" sz="1200" kern="1200" dirty="0" err="1" smtClean="0"/>
            <a:t>án</a:t>
          </a:r>
          <a:endParaRPr lang="en-US" sz="1200" kern="1200" dirty="0" smtClean="0"/>
        </a:p>
        <a:p>
          <a:pPr lvl="0" algn="ctr" defTabSz="533400">
            <a:lnSpc>
              <a:spcPct val="90000"/>
            </a:lnSpc>
            <a:spcBef>
              <a:spcPct val="0"/>
            </a:spcBef>
            <a:spcAft>
              <a:spcPct val="35000"/>
            </a:spcAft>
          </a:pPr>
          <a:r>
            <a:rPr lang="en-US" sz="1200" kern="1200" dirty="0" smtClean="0"/>
            <a:t>(</a:t>
          </a:r>
          <a:r>
            <a:rPr lang="en-US" sz="1200" kern="1200" dirty="0" err="1" smtClean="0"/>
            <a:t>đơn</a:t>
          </a:r>
          <a:r>
            <a:rPr lang="en-US" sz="1200" kern="1200" dirty="0" smtClean="0"/>
            <a:t> </a:t>
          </a:r>
          <a:r>
            <a:rPr lang="en-US" sz="1200" kern="1200" dirty="0" err="1" smtClean="0"/>
            <a:t>vị</a:t>
          </a:r>
          <a:r>
            <a:rPr lang="en-US" sz="1200" kern="1200" dirty="0" smtClean="0"/>
            <a:t> </a:t>
          </a:r>
          <a:r>
            <a:rPr lang="en-US" sz="1200" kern="1200" dirty="0" err="1" smtClean="0"/>
            <a:t>thực</a:t>
          </a:r>
          <a:r>
            <a:rPr lang="en-US" sz="1200" kern="1200" dirty="0" smtClean="0"/>
            <a:t> </a:t>
          </a:r>
          <a:r>
            <a:rPr lang="en-US" sz="1200" kern="1200" dirty="0" err="1" smtClean="0"/>
            <a:t>hiện</a:t>
          </a:r>
          <a:r>
            <a:rPr lang="en-US" sz="1200" kern="1200" dirty="0" smtClean="0"/>
            <a:t> </a:t>
          </a:r>
          <a:r>
            <a:rPr lang="en-US" sz="1200" kern="1200" dirty="0" err="1" smtClean="0"/>
            <a:t>nhiệm</a:t>
          </a:r>
          <a:r>
            <a:rPr lang="en-US" sz="1200" kern="1200" dirty="0" smtClean="0"/>
            <a:t> </a:t>
          </a:r>
          <a:r>
            <a:rPr lang="en-US" sz="1200" kern="1200" dirty="0" err="1" smtClean="0"/>
            <a:t>vụ</a:t>
          </a:r>
          <a:r>
            <a:rPr lang="en-US" sz="1200" kern="1200" dirty="0" smtClean="0"/>
            <a:t> </a:t>
          </a:r>
          <a:r>
            <a:rPr lang="en-US" sz="1200" kern="1200" dirty="0" err="1" smtClean="0"/>
            <a:t>bồi</a:t>
          </a:r>
          <a:r>
            <a:rPr lang="en-US" sz="1200" kern="1200" dirty="0" smtClean="0"/>
            <a:t> </a:t>
          </a:r>
          <a:r>
            <a:rPr lang="en-US" sz="1200" kern="1200" dirty="0" err="1" smtClean="0"/>
            <a:t>thường</a:t>
          </a:r>
          <a:r>
            <a:rPr lang="en-US" sz="1200" kern="1200" dirty="0" smtClean="0"/>
            <a:t>…)</a:t>
          </a:r>
          <a:endParaRPr lang="en-US" sz="1200" kern="1200" dirty="0"/>
        </a:p>
      </dsp:txBody>
      <dsp:txXfrm>
        <a:off x="77693" y="1207251"/>
        <a:ext cx="1565441" cy="1363748"/>
      </dsp:txXfrm>
    </dsp:sp>
    <dsp:sp modelId="{8ABD8E19-AE39-4E74-B2C8-18A78CCD5900}">
      <dsp:nvSpPr>
        <dsp:cNvPr id="0" name=""/>
        <dsp:cNvSpPr/>
      </dsp:nvSpPr>
      <dsp:spPr>
        <a:xfrm>
          <a:off x="1802560" y="1133475"/>
          <a:ext cx="1712993" cy="15113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err="1" smtClean="0"/>
            <a:t>Niêm</a:t>
          </a:r>
          <a:r>
            <a:rPr lang="en-US" sz="1200" kern="1200" dirty="0" smtClean="0"/>
            <a:t> </a:t>
          </a:r>
          <a:r>
            <a:rPr lang="en-US" sz="1200" kern="1200" dirty="0" err="1" smtClean="0"/>
            <a:t>yết</a:t>
          </a:r>
          <a:r>
            <a:rPr lang="en-US" sz="1200" kern="1200" dirty="0" smtClean="0"/>
            <a:t> </a:t>
          </a:r>
          <a:r>
            <a:rPr lang="en-US" sz="1200" kern="1200" dirty="0" err="1" smtClean="0"/>
            <a:t>công</a:t>
          </a:r>
          <a:r>
            <a:rPr lang="en-US" sz="1200" kern="1200" dirty="0" smtClean="0"/>
            <a:t> </a:t>
          </a:r>
          <a:r>
            <a:rPr lang="en-US" sz="1200" kern="1200" dirty="0" err="1" smtClean="0"/>
            <a:t>khai</a:t>
          </a:r>
          <a:endParaRPr lang="en-US" sz="1200" kern="1200" dirty="0" smtClean="0"/>
        </a:p>
        <a:p>
          <a:pPr lvl="0" algn="ctr" defTabSz="533400">
            <a:lnSpc>
              <a:spcPct val="90000"/>
            </a:lnSpc>
            <a:spcBef>
              <a:spcPct val="0"/>
            </a:spcBef>
            <a:spcAft>
              <a:spcPct val="35000"/>
            </a:spcAft>
          </a:pPr>
          <a:r>
            <a:rPr lang="en-US" sz="1200" kern="1200" dirty="0" err="1" smtClean="0"/>
            <a:t>Địa</a:t>
          </a:r>
          <a:r>
            <a:rPr lang="en-US" sz="1200" kern="1200" dirty="0" smtClean="0"/>
            <a:t> </a:t>
          </a:r>
          <a:r>
            <a:rPr lang="en-US" sz="1200" kern="1200" dirty="0" err="1" smtClean="0"/>
            <a:t>điểm</a:t>
          </a:r>
          <a:r>
            <a:rPr lang="en-US" sz="1200" kern="1200" dirty="0" smtClean="0"/>
            <a:t>: </a:t>
          </a:r>
          <a:r>
            <a:rPr lang="en-US" sz="1200" kern="1200" dirty="0" err="1" smtClean="0"/>
            <a:t>trụ</a:t>
          </a:r>
          <a:r>
            <a:rPr lang="en-US" sz="1200" kern="1200" dirty="0" smtClean="0"/>
            <a:t> </a:t>
          </a:r>
          <a:r>
            <a:rPr lang="en-US" sz="1200" kern="1200" dirty="0" err="1" smtClean="0"/>
            <a:t>sở</a:t>
          </a:r>
          <a:r>
            <a:rPr lang="en-US" sz="1200" kern="1200" dirty="0" smtClean="0"/>
            <a:t> UBND </a:t>
          </a:r>
          <a:r>
            <a:rPr lang="en-US" sz="1200" kern="1200" dirty="0" err="1" smtClean="0"/>
            <a:t>cấp</a:t>
          </a:r>
          <a:r>
            <a:rPr lang="en-US" sz="1200" kern="1200" dirty="0" smtClean="0"/>
            <a:t> </a:t>
          </a:r>
          <a:r>
            <a:rPr lang="en-US" sz="1200" kern="1200" dirty="0" err="1" smtClean="0"/>
            <a:t>xã</a:t>
          </a:r>
          <a:r>
            <a:rPr lang="en-US" sz="1200" kern="1200" dirty="0" smtClean="0"/>
            <a:t>, </a:t>
          </a:r>
          <a:r>
            <a:rPr lang="en-US" sz="1200" kern="1200" dirty="0" err="1" smtClean="0"/>
            <a:t>điểm</a:t>
          </a:r>
          <a:r>
            <a:rPr lang="en-US" sz="1200" kern="1200" dirty="0" smtClean="0"/>
            <a:t> </a:t>
          </a:r>
          <a:r>
            <a:rPr lang="en-US" sz="1200" kern="1200" dirty="0" err="1" smtClean="0"/>
            <a:t>sinh</a:t>
          </a:r>
          <a:r>
            <a:rPr lang="en-US" sz="1200" kern="1200" dirty="0" smtClean="0"/>
            <a:t> </a:t>
          </a:r>
          <a:r>
            <a:rPr lang="en-US" sz="1200" kern="1200" dirty="0" err="1" smtClean="0"/>
            <a:t>hoạt</a:t>
          </a:r>
          <a:r>
            <a:rPr lang="en-US" sz="1200" kern="1200" dirty="0" smtClean="0"/>
            <a:t> </a:t>
          </a:r>
          <a:r>
            <a:rPr lang="en-US" sz="1200" kern="1200" dirty="0" err="1" smtClean="0"/>
            <a:t>chung</a:t>
          </a:r>
          <a:endParaRPr lang="en-US" sz="1200" kern="1200" dirty="0" smtClean="0"/>
        </a:p>
        <a:p>
          <a:pPr lvl="0" algn="ctr" defTabSz="533400">
            <a:lnSpc>
              <a:spcPct val="90000"/>
            </a:lnSpc>
            <a:spcBef>
              <a:spcPct val="0"/>
            </a:spcBef>
            <a:spcAft>
              <a:spcPct val="35000"/>
            </a:spcAft>
          </a:pPr>
          <a:r>
            <a:rPr lang="en-US" sz="1200" kern="1200" dirty="0" err="1" smtClean="0"/>
            <a:t>Thời</a:t>
          </a:r>
          <a:r>
            <a:rPr lang="en-US" sz="1200" kern="1200" dirty="0" smtClean="0"/>
            <a:t> </a:t>
          </a:r>
          <a:r>
            <a:rPr lang="en-US" sz="1200" kern="1200" dirty="0" err="1" smtClean="0"/>
            <a:t>hạn</a:t>
          </a:r>
          <a:r>
            <a:rPr lang="en-US" sz="1200" kern="1200" dirty="0" smtClean="0"/>
            <a:t>: 30 </a:t>
          </a:r>
          <a:r>
            <a:rPr lang="en-US" sz="1200" kern="1200" dirty="0" err="1" smtClean="0"/>
            <a:t>ngày</a:t>
          </a:r>
          <a:endParaRPr lang="en-US" sz="1200" kern="1200" dirty="0"/>
        </a:p>
      </dsp:txBody>
      <dsp:txXfrm>
        <a:off x="1876336" y="1207251"/>
        <a:ext cx="1565441" cy="1363748"/>
      </dsp:txXfrm>
    </dsp:sp>
    <dsp:sp modelId="{80249EB8-139B-4768-8AE1-6F8C2D391767}">
      <dsp:nvSpPr>
        <dsp:cNvPr id="0" name=""/>
        <dsp:cNvSpPr/>
      </dsp:nvSpPr>
      <dsp:spPr>
        <a:xfrm>
          <a:off x="3601203" y="1133475"/>
          <a:ext cx="1712993" cy="15113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err="1" smtClean="0"/>
            <a:t>Tổ</a:t>
          </a:r>
          <a:r>
            <a:rPr lang="en-US" sz="1200" kern="1200" dirty="0" smtClean="0"/>
            <a:t> </a:t>
          </a:r>
          <a:r>
            <a:rPr lang="en-US" sz="1200" kern="1200" dirty="0" err="1" smtClean="0"/>
            <a:t>chức</a:t>
          </a:r>
          <a:r>
            <a:rPr lang="en-US" sz="1200" kern="1200" dirty="0" smtClean="0"/>
            <a:t> </a:t>
          </a:r>
          <a:r>
            <a:rPr lang="en-US" sz="1200" kern="1200" dirty="0" err="1" smtClean="0"/>
            <a:t>lấy</a:t>
          </a:r>
          <a:r>
            <a:rPr lang="en-US" sz="1200" kern="1200" dirty="0" smtClean="0"/>
            <a:t> ý </a:t>
          </a:r>
          <a:r>
            <a:rPr lang="en-US" sz="1200" kern="1200" dirty="0" err="1" smtClean="0"/>
            <a:t>kiến</a:t>
          </a:r>
          <a:endParaRPr lang="en-US" sz="1200" kern="1200" dirty="0" smtClean="0"/>
        </a:p>
        <a:p>
          <a:pPr lvl="0" algn="ctr" defTabSz="533400">
            <a:lnSpc>
              <a:spcPct val="90000"/>
            </a:lnSpc>
            <a:spcBef>
              <a:spcPct val="0"/>
            </a:spcBef>
            <a:spcAft>
              <a:spcPct val="35000"/>
            </a:spcAft>
          </a:pPr>
          <a:r>
            <a:rPr lang="en-US" sz="1200" kern="1200" dirty="0" err="1" smtClean="0"/>
            <a:t>Hình</a:t>
          </a:r>
          <a:r>
            <a:rPr lang="en-US" sz="1200" kern="1200" dirty="0" smtClean="0"/>
            <a:t> </a:t>
          </a:r>
          <a:r>
            <a:rPr lang="en-US" sz="1200" kern="1200" dirty="0" err="1" smtClean="0"/>
            <a:t>thức</a:t>
          </a:r>
          <a:r>
            <a:rPr lang="en-US" sz="1200" kern="1200" dirty="0" smtClean="0"/>
            <a:t> </a:t>
          </a:r>
          <a:r>
            <a:rPr lang="en-US" sz="1200" kern="1200" dirty="0" err="1" smtClean="0"/>
            <a:t>họp</a:t>
          </a:r>
          <a:r>
            <a:rPr lang="en-US" sz="1200" kern="1200" dirty="0" smtClean="0"/>
            <a:t>: </a:t>
          </a:r>
          <a:br>
            <a:rPr lang="en-US" sz="1200" kern="1200" dirty="0" smtClean="0"/>
          </a:br>
          <a:r>
            <a:rPr lang="en-US" sz="1200" kern="1200" dirty="0" err="1" smtClean="0"/>
            <a:t>trực</a:t>
          </a:r>
          <a:r>
            <a:rPr lang="en-US" sz="1200" kern="1200" dirty="0" smtClean="0"/>
            <a:t> </a:t>
          </a:r>
          <a:r>
            <a:rPr lang="en-US" sz="1200" kern="1200" dirty="0" err="1" smtClean="0"/>
            <a:t>tiếp</a:t>
          </a:r>
          <a:endParaRPr lang="en-US" sz="1200" kern="1200" dirty="0"/>
        </a:p>
      </dsp:txBody>
      <dsp:txXfrm>
        <a:off x="3674979" y="1207251"/>
        <a:ext cx="1565441" cy="1363748"/>
      </dsp:txXfrm>
    </dsp:sp>
    <dsp:sp modelId="{5D5993BC-DD3E-488F-8874-8A1C20D19BED}">
      <dsp:nvSpPr>
        <dsp:cNvPr id="0" name=""/>
        <dsp:cNvSpPr/>
      </dsp:nvSpPr>
      <dsp:spPr>
        <a:xfrm>
          <a:off x="5399846" y="1133475"/>
          <a:ext cx="1712993" cy="15113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err="1" smtClean="0"/>
            <a:t>Tổ</a:t>
          </a:r>
          <a:r>
            <a:rPr lang="en-US" sz="1200" kern="1200" dirty="0" smtClean="0"/>
            <a:t> </a:t>
          </a:r>
          <a:r>
            <a:rPr lang="en-US" sz="1200" kern="1200" dirty="0" err="1" smtClean="0"/>
            <a:t>chức</a:t>
          </a:r>
          <a:r>
            <a:rPr lang="en-US" sz="1200" kern="1200" dirty="0" smtClean="0"/>
            <a:t> </a:t>
          </a:r>
          <a:r>
            <a:rPr lang="en-US" sz="1200" kern="1200" dirty="0" err="1" smtClean="0"/>
            <a:t>đối</a:t>
          </a:r>
          <a:r>
            <a:rPr lang="en-US" sz="1200" kern="1200" dirty="0" smtClean="0"/>
            <a:t> </a:t>
          </a:r>
          <a:r>
            <a:rPr lang="en-US" sz="1200" kern="1200" dirty="0" err="1" smtClean="0"/>
            <a:t>thoại</a:t>
          </a:r>
          <a:endParaRPr lang="en-US" sz="1200" kern="1200" dirty="0" smtClean="0"/>
        </a:p>
        <a:p>
          <a:pPr lvl="0" algn="ctr" defTabSz="533400">
            <a:lnSpc>
              <a:spcPct val="90000"/>
            </a:lnSpc>
            <a:spcBef>
              <a:spcPct val="0"/>
            </a:spcBef>
            <a:spcAft>
              <a:spcPct val="35000"/>
            </a:spcAft>
          </a:pPr>
          <a:r>
            <a:rPr lang="en-US" sz="1200" kern="1200" dirty="0" smtClean="0"/>
            <a:t>(</a:t>
          </a:r>
          <a:r>
            <a:rPr lang="en-US" sz="1200" kern="1200" dirty="0" err="1" smtClean="0"/>
            <a:t>Trong</a:t>
          </a:r>
          <a:r>
            <a:rPr lang="en-US" sz="1200" kern="1200" dirty="0" smtClean="0"/>
            <a:t> 60 </a:t>
          </a:r>
          <a:r>
            <a:rPr lang="en-US" sz="1200" kern="1200" dirty="0" err="1" smtClean="0"/>
            <a:t>ngày</a:t>
          </a:r>
          <a:r>
            <a:rPr lang="en-US" sz="1200" kern="1200" dirty="0" smtClean="0"/>
            <a:t> </a:t>
          </a:r>
          <a:r>
            <a:rPr lang="en-US" sz="1200" kern="1200" dirty="0" err="1" smtClean="0"/>
            <a:t>kể</a:t>
          </a:r>
          <a:r>
            <a:rPr lang="en-US" sz="1200" kern="1200" dirty="0" smtClean="0"/>
            <a:t> </a:t>
          </a:r>
          <a:r>
            <a:rPr lang="en-US" sz="1200" kern="1200" dirty="0" err="1" smtClean="0"/>
            <a:t>từ</a:t>
          </a:r>
          <a:r>
            <a:rPr lang="en-US" sz="1200" kern="1200" dirty="0" smtClean="0"/>
            <a:t> </a:t>
          </a:r>
          <a:r>
            <a:rPr lang="en-US" sz="1200" kern="1200" dirty="0" err="1" smtClean="0"/>
            <a:t>ngày</a:t>
          </a:r>
          <a:r>
            <a:rPr lang="en-US" sz="1200" kern="1200" dirty="0" smtClean="0"/>
            <a:t> </a:t>
          </a:r>
          <a:r>
            <a:rPr lang="en-US" sz="1200" kern="1200" dirty="0" err="1" smtClean="0"/>
            <a:t>tổ</a:t>
          </a:r>
          <a:r>
            <a:rPr lang="en-US" sz="1200" kern="1200" dirty="0" smtClean="0"/>
            <a:t> </a:t>
          </a:r>
          <a:r>
            <a:rPr lang="en-US" sz="1200" kern="1200" dirty="0" err="1" smtClean="0"/>
            <a:t>chức</a:t>
          </a:r>
          <a:r>
            <a:rPr lang="en-US" sz="1200" kern="1200" dirty="0" smtClean="0"/>
            <a:t> </a:t>
          </a:r>
          <a:r>
            <a:rPr lang="en-US" sz="1200" kern="1200" dirty="0" err="1" smtClean="0"/>
            <a:t>lấy</a:t>
          </a:r>
          <a:r>
            <a:rPr lang="en-US" sz="1200" kern="1200" dirty="0" smtClean="0"/>
            <a:t> ý </a:t>
          </a:r>
          <a:r>
            <a:rPr lang="en-US" sz="1200" kern="1200" dirty="0" err="1" smtClean="0"/>
            <a:t>kiến</a:t>
          </a:r>
          <a:r>
            <a:rPr lang="en-US" sz="1200" kern="1200" dirty="0" smtClean="0"/>
            <a:t>, </a:t>
          </a:r>
          <a:r>
            <a:rPr lang="en-US" sz="1200" kern="1200" dirty="0" err="1" smtClean="0"/>
            <a:t>còn</a:t>
          </a:r>
          <a:r>
            <a:rPr lang="en-US" sz="1200" kern="1200" dirty="0" smtClean="0"/>
            <a:t> ý </a:t>
          </a:r>
          <a:r>
            <a:rPr lang="en-US" sz="1200" kern="1200" dirty="0" err="1" smtClean="0"/>
            <a:t>kiến</a:t>
          </a:r>
          <a:r>
            <a:rPr lang="en-US" sz="1200" kern="1200" dirty="0" smtClean="0"/>
            <a:t> </a:t>
          </a:r>
          <a:r>
            <a:rPr lang="en-US" sz="1200" kern="1200" dirty="0" err="1" smtClean="0"/>
            <a:t>không</a:t>
          </a:r>
          <a:r>
            <a:rPr lang="en-US" sz="1200" kern="1200" dirty="0" smtClean="0"/>
            <a:t> </a:t>
          </a:r>
          <a:r>
            <a:rPr lang="en-US" sz="1200" kern="1200" dirty="0" err="1" smtClean="0"/>
            <a:t>đồng</a:t>
          </a:r>
          <a:r>
            <a:rPr lang="en-US" sz="1200" kern="1200" dirty="0" smtClean="0"/>
            <a:t> ý)</a:t>
          </a:r>
          <a:endParaRPr lang="en-US" sz="1200" kern="1200" dirty="0"/>
        </a:p>
      </dsp:txBody>
      <dsp:txXfrm>
        <a:off x="5473622" y="1207251"/>
        <a:ext cx="1565441" cy="1363748"/>
      </dsp:txXfrm>
    </dsp:sp>
    <dsp:sp modelId="{C5F16B0A-030D-4572-862E-2E81DF8203FB}">
      <dsp:nvSpPr>
        <dsp:cNvPr id="0" name=""/>
        <dsp:cNvSpPr/>
      </dsp:nvSpPr>
      <dsp:spPr>
        <a:xfrm>
          <a:off x="7198488" y="1133475"/>
          <a:ext cx="1712993" cy="1511300"/>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kern="1200" dirty="0" err="1" smtClean="0"/>
            <a:t>Thẩm</a:t>
          </a:r>
          <a:r>
            <a:rPr lang="en-US" sz="1200" kern="1200" dirty="0" smtClean="0"/>
            <a:t> </a:t>
          </a:r>
          <a:r>
            <a:rPr lang="en-US" sz="1200" kern="1200" dirty="0" err="1" smtClean="0"/>
            <a:t>định</a:t>
          </a:r>
          <a:r>
            <a:rPr lang="en-US" sz="1200" kern="1200" dirty="0" smtClean="0"/>
            <a:t> </a:t>
          </a:r>
          <a:r>
            <a:rPr lang="en-US" sz="1200" kern="1200" dirty="0" err="1" smtClean="0"/>
            <a:t>phương</a:t>
          </a:r>
          <a:r>
            <a:rPr lang="en-US" sz="1200" kern="1200" dirty="0" smtClean="0"/>
            <a:t> </a:t>
          </a:r>
          <a:r>
            <a:rPr lang="en-US" sz="1200" kern="1200" dirty="0" err="1" smtClean="0"/>
            <a:t>án</a:t>
          </a:r>
          <a:r>
            <a:rPr lang="en-US" sz="1200" kern="1200" dirty="0" smtClean="0"/>
            <a:t> </a:t>
          </a:r>
          <a:r>
            <a:rPr lang="en-US" sz="1200" kern="1200" dirty="0" err="1" smtClean="0"/>
            <a:t>bồi</a:t>
          </a:r>
          <a:r>
            <a:rPr lang="en-US" sz="1200" kern="1200" dirty="0" smtClean="0"/>
            <a:t> </a:t>
          </a:r>
          <a:r>
            <a:rPr lang="en-US" sz="1200" kern="1200" dirty="0" err="1" smtClean="0"/>
            <a:t>thường</a:t>
          </a:r>
          <a:r>
            <a:rPr lang="en-US" sz="1200" kern="1200" dirty="0" smtClean="0"/>
            <a:t> </a:t>
          </a:r>
          <a:r>
            <a:rPr lang="en-US" sz="1200" kern="1200" dirty="0" err="1" smtClean="0"/>
            <a:t>và</a:t>
          </a:r>
          <a:r>
            <a:rPr lang="en-US" sz="1200" kern="1200" dirty="0" smtClean="0"/>
            <a:t> </a:t>
          </a:r>
          <a:r>
            <a:rPr lang="en-US" sz="1200" kern="1200" dirty="0" err="1" smtClean="0"/>
            <a:t>Quyết</a:t>
          </a:r>
          <a:r>
            <a:rPr lang="en-US" sz="1200" kern="1200" dirty="0" smtClean="0"/>
            <a:t> </a:t>
          </a:r>
          <a:r>
            <a:rPr lang="en-US" sz="1200" kern="1200" dirty="0" err="1" smtClean="0"/>
            <a:t>định</a:t>
          </a:r>
          <a:r>
            <a:rPr lang="en-US" sz="1200" kern="1200" dirty="0" smtClean="0"/>
            <a:t> </a:t>
          </a:r>
          <a:r>
            <a:rPr lang="en-US" sz="1200" kern="1200" dirty="0" err="1" smtClean="0"/>
            <a:t>phê</a:t>
          </a:r>
          <a:r>
            <a:rPr lang="en-US" sz="1200" kern="1200" dirty="0" smtClean="0"/>
            <a:t> </a:t>
          </a:r>
          <a:r>
            <a:rPr lang="en-US" sz="1200" kern="1200" dirty="0" err="1" smtClean="0"/>
            <a:t>duyệt</a:t>
          </a:r>
          <a:r>
            <a:rPr lang="en-US" sz="1200" kern="1200" dirty="0" smtClean="0"/>
            <a:t> </a:t>
          </a:r>
          <a:r>
            <a:rPr lang="en-US" sz="1200" kern="1200" dirty="0" err="1" smtClean="0"/>
            <a:t>phương</a:t>
          </a:r>
          <a:r>
            <a:rPr lang="en-US" sz="1200" kern="1200" dirty="0" smtClean="0"/>
            <a:t> </a:t>
          </a:r>
          <a:r>
            <a:rPr lang="en-US" sz="1200" kern="1200" dirty="0" err="1" smtClean="0"/>
            <a:t>án</a:t>
          </a:r>
          <a:r>
            <a:rPr lang="en-US" sz="1200" kern="1200" dirty="0" smtClean="0"/>
            <a:t>…</a:t>
          </a:r>
          <a:endParaRPr lang="en-US" sz="1200" kern="1200" dirty="0"/>
        </a:p>
      </dsp:txBody>
      <dsp:txXfrm>
        <a:off x="7272264" y="1207251"/>
        <a:ext cx="1565441" cy="136374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B9221D-1C26-4D9E-9514-353825204B15}">
      <dsp:nvSpPr>
        <dsp:cNvPr id="0" name=""/>
        <dsp:cNvSpPr/>
      </dsp:nvSpPr>
      <dsp:spPr>
        <a:xfrm>
          <a:off x="1513132" y="-162315"/>
          <a:ext cx="5177256" cy="5177256"/>
        </a:xfrm>
        <a:prstGeom prst="circularArrow">
          <a:avLst>
            <a:gd name="adj1" fmla="val 4668"/>
            <a:gd name="adj2" fmla="val 272909"/>
            <a:gd name="adj3" fmla="val 12497536"/>
            <a:gd name="adj4" fmla="val 18263926"/>
            <a:gd name="adj5" fmla="val 484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ADC65A-1890-4965-8DF4-2E0CE511CC42}">
      <dsp:nvSpPr>
        <dsp:cNvPr id="0" name=""/>
        <dsp:cNvSpPr/>
      </dsp:nvSpPr>
      <dsp:spPr bwMode="white">
        <a:xfrm>
          <a:off x="2240814" y="154568"/>
          <a:ext cx="3721891" cy="1698624"/>
        </a:xfrm>
        <a:prstGeom prst="round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b="1" kern="1200" dirty="0">
              <a:solidFill>
                <a:schemeClr val="tx1"/>
              </a:solidFill>
            </a:rPr>
            <a:t>4. </a:t>
          </a:r>
          <a:r>
            <a:rPr lang="en-GB" sz="2400" b="1" kern="1200" dirty="0" err="1">
              <a:solidFill>
                <a:schemeClr val="tx1"/>
              </a:solidFill>
            </a:rPr>
            <a:t>Kiểm</a:t>
          </a:r>
          <a:r>
            <a:rPr lang="en-GB" sz="2400" b="1" kern="1200" dirty="0">
              <a:solidFill>
                <a:schemeClr val="tx1"/>
              </a:solidFill>
            </a:rPr>
            <a:t> </a:t>
          </a:r>
          <a:r>
            <a:rPr lang="en-GB" sz="2400" b="1" kern="1200" dirty="0" err="1">
              <a:solidFill>
                <a:schemeClr val="tx1"/>
              </a:solidFill>
            </a:rPr>
            <a:t>tra</a:t>
          </a:r>
          <a:r>
            <a:rPr lang="en-GB" sz="2400" b="1" kern="1200" dirty="0">
              <a:solidFill>
                <a:schemeClr val="tx1"/>
              </a:solidFill>
            </a:rPr>
            <a:t>, </a:t>
          </a:r>
          <a:r>
            <a:rPr lang="en-GB" sz="2400" b="1" kern="1200" dirty="0" err="1">
              <a:solidFill>
                <a:schemeClr val="tx1"/>
              </a:solidFill>
            </a:rPr>
            <a:t>giám</a:t>
          </a:r>
          <a:r>
            <a:rPr lang="en-GB" sz="2400" b="1" kern="1200" dirty="0">
              <a:solidFill>
                <a:schemeClr val="tx1"/>
              </a:solidFill>
            </a:rPr>
            <a:t> </a:t>
          </a:r>
          <a:r>
            <a:rPr lang="en-GB" sz="2400" b="1" kern="1200" dirty="0" err="1">
              <a:solidFill>
                <a:schemeClr val="tx1"/>
              </a:solidFill>
            </a:rPr>
            <a:t>sát</a:t>
          </a:r>
          <a:r>
            <a:rPr lang="en-GB" sz="2400" b="1" kern="1200" dirty="0">
              <a:solidFill>
                <a:schemeClr val="tx1"/>
              </a:solidFill>
            </a:rPr>
            <a:t/>
          </a:r>
          <a:br>
            <a:rPr lang="en-GB" sz="2400" b="1" kern="1200" dirty="0">
              <a:solidFill>
                <a:schemeClr val="tx1"/>
              </a:solidFill>
            </a:rPr>
          </a:br>
          <a:endParaRPr lang="en-US" sz="2400" kern="1200" dirty="0">
            <a:solidFill>
              <a:schemeClr val="tx1"/>
            </a:solidFill>
          </a:endParaRPr>
        </a:p>
      </dsp:txBody>
      <dsp:txXfrm>
        <a:off x="2323734" y="237488"/>
        <a:ext cx="3556051" cy="1532784"/>
      </dsp:txXfrm>
    </dsp:sp>
    <dsp:sp modelId="{D5A0139B-329D-4A59-A456-B9E35BBB29D6}">
      <dsp:nvSpPr>
        <dsp:cNvPr id="0" name=""/>
        <dsp:cNvSpPr/>
      </dsp:nvSpPr>
      <dsp:spPr bwMode="white">
        <a:xfrm>
          <a:off x="4682948" y="2442984"/>
          <a:ext cx="2555581" cy="839749"/>
        </a:xfrm>
        <a:prstGeom prst="round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chemeClr val="tx1"/>
              </a:solidFill>
            </a:rPr>
            <a:t>3. </a:t>
          </a:r>
          <a:r>
            <a:rPr lang="en-US" sz="2000" kern="1200" dirty="0" err="1">
              <a:solidFill>
                <a:schemeClr val="tx1"/>
              </a:solidFill>
            </a:rPr>
            <a:t>Tham</a:t>
          </a:r>
          <a:r>
            <a:rPr lang="en-US" sz="2000" kern="1200" dirty="0">
              <a:solidFill>
                <a:schemeClr val="tx1"/>
              </a:solidFill>
            </a:rPr>
            <a:t> </a:t>
          </a:r>
          <a:r>
            <a:rPr lang="en-US" sz="2000" kern="1200" dirty="0" err="1">
              <a:solidFill>
                <a:schemeClr val="tx1"/>
              </a:solidFill>
            </a:rPr>
            <a:t>gia</a:t>
          </a:r>
          <a:r>
            <a:rPr lang="en-US" sz="2000" kern="1200" dirty="0">
              <a:solidFill>
                <a:schemeClr val="tx1"/>
              </a:solidFill>
            </a:rPr>
            <a:t> ý </a:t>
          </a:r>
          <a:r>
            <a:rPr lang="en-US" sz="2000" kern="1200" dirty="0" err="1">
              <a:solidFill>
                <a:schemeClr val="tx1"/>
              </a:solidFill>
            </a:rPr>
            <a:t>kiến</a:t>
          </a:r>
          <a:endParaRPr lang="en-US" sz="2000" kern="1200" dirty="0">
            <a:solidFill>
              <a:schemeClr val="tx1"/>
            </a:solidFill>
          </a:endParaRPr>
        </a:p>
      </dsp:txBody>
      <dsp:txXfrm>
        <a:off x="4723941" y="2483977"/>
        <a:ext cx="2473595" cy="757763"/>
      </dsp:txXfrm>
    </dsp:sp>
    <dsp:sp modelId="{03F40AD8-D4F6-44CB-A9B6-A78C19E8A2E5}">
      <dsp:nvSpPr>
        <dsp:cNvPr id="0" name=""/>
        <dsp:cNvSpPr/>
      </dsp:nvSpPr>
      <dsp:spPr bwMode="white">
        <a:xfrm>
          <a:off x="2733331" y="4179577"/>
          <a:ext cx="2736858" cy="1084521"/>
        </a:xfrm>
        <a:prstGeom prst="round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chemeClr val="tx1"/>
              </a:solidFill>
            </a:rPr>
            <a:t>2. </a:t>
          </a:r>
          <a:r>
            <a:rPr lang="en-US" sz="2000" kern="1200" dirty="0" err="1">
              <a:solidFill>
                <a:schemeClr val="tx1"/>
              </a:solidFill>
            </a:rPr>
            <a:t>Bàn</a:t>
          </a:r>
          <a:r>
            <a:rPr lang="en-US" sz="2000" kern="1200" dirty="0">
              <a:solidFill>
                <a:schemeClr val="tx1"/>
              </a:solidFill>
            </a:rPr>
            <a:t> </a:t>
          </a:r>
          <a:r>
            <a:rPr lang="en-US" sz="2000" kern="1200" dirty="0" err="1">
              <a:solidFill>
                <a:schemeClr val="tx1"/>
              </a:solidFill>
            </a:rPr>
            <a:t>và</a:t>
          </a:r>
          <a:r>
            <a:rPr lang="en-US" sz="2000" kern="1200" dirty="0">
              <a:solidFill>
                <a:schemeClr val="tx1"/>
              </a:solidFill>
            </a:rPr>
            <a:t> </a:t>
          </a:r>
          <a:r>
            <a:rPr lang="en-US" sz="2000" kern="1200" dirty="0" err="1">
              <a:solidFill>
                <a:schemeClr val="tx1"/>
              </a:solidFill>
            </a:rPr>
            <a:t>quyết</a:t>
          </a:r>
          <a:r>
            <a:rPr lang="en-US" sz="2000" kern="1200" dirty="0">
              <a:solidFill>
                <a:schemeClr val="tx1"/>
              </a:solidFill>
            </a:rPr>
            <a:t> </a:t>
          </a:r>
          <a:r>
            <a:rPr lang="en-US" sz="2000" kern="1200" dirty="0" err="1">
              <a:solidFill>
                <a:schemeClr val="tx1"/>
              </a:solidFill>
            </a:rPr>
            <a:t>định</a:t>
          </a:r>
          <a:endParaRPr lang="en-US" sz="2000" kern="1200" dirty="0">
            <a:solidFill>
              <a:schemeClr val="tx1"/>
            </a:solidFill>
          </a:endParaRPr>
        </a:p>
      </dsp:txBody>
      <dsp:txXfrm>
        <a:off x="2786273" y="4232519"/>
        <a:ext cx="2630974" cy="978637"/>
      </dsp:txXfrm>
    </dsp:sp>
    <dsp:sp modelId="{9435F07D-0E32-45A5-8140-49B3F95B119E}">
      <dsp:nvSpPr>
        <dsp:cNvPr id="0" name=""/>
        <dsp:cNvSpPr/>
      </dsp:nvSpPr>
      <dsp:spPr bwMode="white">
        <a:xfrm>
          <a:off x="889470" y="2385350"/>
          <a:ext cx="2706623" cy="955017"/>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a:solidFill>
                <a:schemeClr val="tx1"/>
              </a:solidFill>
            </a:rPr>
            <a:t>1. </a:t>
          </a:r>
          <a:r>
            <a:rPr lang="en-US" sz="2000" kern="1200" dirty="0" err="1">
              <a:solidFill>
                <a:schemeClr val="tx1"/>
              </a:solidFill>
            </a:rPr>
            <a:t>Công</a:t>
          </a:r>
          <a:r>
            <a:rPr lang="en-US" sz="2000" kern="1200" dirty="0">
              <a:solidFill>
                <a:schemeClr val="tx1"/>
              </a:solidFill>
            </a:rPr>
            <a:t> </a:t>
          </a:r>
          <a:r>
            <a:rPr lang="en-US" sz="2000" kern="1200" dirty="0" err="1">
              <a:solidFill>
                <a:schemeClr val="tx1"/>
              </a:solidFill>
            </a:rPr>
            <a:t>khai</a:t>
          </a:r>
          <a:r>
            <a:rPr lang="en-US" sz="2000" kern="1200" dirty="0">
              <a:solidFill>
                <a:schemeClr val="tx1"/>
              </a:solidFill>
            </a:rPr>
            <a:t> </a:t>
          </a:r>
        </a:p>
        <a:p>
          <a:pPr lvl="0" algn="ctr" defTabSz="889000">
            <a:lnSpc>
              <a:spcPct val="90000"/>
            </a:lnSpc>
            <a:spcBef>
              <a:spcPct val="0"/>
            </a:spcBef>
            <a:spcAft>
              <a:spcPct val="35000"/>
            </a:spcAft>
          </a:pPr>
          <a:r>
            <a:rPr lang="en-US" sz="2000" kern="1200" dirty="0" err="1">
              <a:solidFill>
                <a:schemeClr val="tx1"/>
              </a:solidFill>
            </a:rPr>
            <a:t>thông</a:t>
          </a:r>
          <a:r>
            <a:rPr lang="en-US" sz="2000" kern="1200" dirty="0">
              <a:solidFill>
                <a:schemeClr val="tx1"/>
              </a:solidFill>
            </a:rPr>
            <a:t> tin</a:t>
          </a:r>
        </a:p>
      </dsp:txBody>
      <dsp:txXfrm>
        <a:off x="936090" y="2431970"/>
        <a:ext cx="2613383" cy="86177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A5F669-1876-42B4-BEBB-48CE44EDED6C}">
      <dsp:nvSpPr>
        <dsp:cNvPr id="0" name=""/>
        <dsp:cNvSpPr/>
      </dsp:nvSpPr>
      <dsp:spPr bwMode="white">
        <a:xfrm>
          <a:off x="90525" y="570"/>
          <a:ext cx="3538392" cy="2641335"/>
        </a:xfrm>
        <a:prstGeom prst="round2SameRect">
          <a:avLst>
            <a:gd name="adj1" fmla="val 8000"/>
            <a:gd name="adj2" fmla="val 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102870" rIns="34290" bIns="34290" numCol="1" spcCol="1270" anchor="t" anchorCtr="0">
          <a:noAutofit/>
        </a:bodyPr>
        <a:lstStyle/>
        <a:p>
          <a:pPr marL="228600" lvl="1" indent="-228600" algn="just" defTabSz="1200150">
            <a:lnSpc>
              <a:spcPct val="90000"/>
            </a:lnSpc>
            <a:spcBef>
              <a:spcPct val="0"/>
            </a:spcBef>
            <a:spcAft>
              <a:spcPct val="15000"/>
            </a:spcAft>
            <a:buChar char="••"/>
          </a:pPr>
          <a:r>
            <a:rPr lang="en-US" sz="2700" b="1" kern="1200" dirty="0" err="1"/>
            <a:t>Kiểm</a:t>
          </a:r>
          <a:r>
            <a:rPr lang="en-US" sz="2700" b="1" kern="1200" dirty="0"/>
            <a:t> </a:t>
          </a:r>
          <a:r>
            <a:rPr lang="en-US" sz="2700" b="1" kern="1200" dirty="0" err="1"/>
            <a:t>tra</a:t>
          </a:r>
          <a:r>
            <a:rPr lang="en-US" sz="2700" b="1" kern="1200" dirty="0"/>
            <a:t> </a:t>
          </a:r>
          <a:r>
            <a:rPr lang="en-US" sz="2700" kern="1200" dirty="0" err="1"/>
            <a:t>việc</a:t>
          </a:r>
          <a:r>
            <a:rPr lang="en-US" sz="2700" kern="1200" dirty="0"/>
            <a:t> </a:t>
          </a:r>
          <a:r>
            <a:rPr lang="en-US" sz="2700" kern="1200" dirty="0" err="1"/>
            <a:t>thực</a:t>
          </a:r>
          <a:r>
            <a:rPr lang="en-US" sz="2700" kern="1200" dirty="0"/>
            <a:t> </a:t>
          </a:r>
          <a:r>
            <a:rPr lang="en-US" sz="2700" kern="1200" dirty="0" err="1"/>
            <a:t>hiện</a:t>
          </a:r>
          <a:r>
            <a:rPr lang="en-US" sz="2700" kern="1200" dirty="0"/>
            <a:t> </a:t>
          </a:r>
          <a:r>
            <a:rPr lang="en-US" sz="2700" kern="1200" dirty="0" err="1"/>
            <a:t>các</a:t>
          </a:r>
          <a:r>
            <a:rPr lang="en-US" sz="2700" kern="1200" dirty="0"/>
            <a:t> </a:t>
          </a:r>
          <a:r>
            <a:rPr lang="en-US" sz="2700" kern="1200" dirty="0" err="1"/>
            <a:t>nội</a:t>
          </a:r>
          <a:r>
            <a:rPr lang="en-US" sz="2700" kern="1200" dirty="0"/>
            <a:t> dung </a:t>
          </a:r>
          <a:r>
            <a:rPr lang="en-US" sz="2700" kern="1200" dirty="0" err="1"/>
            <a:t>mà</a:t>
          </a:r>
          <a:r>
            <a:rPr lang="en-US" sz="2700" kern="1200" dirty="0"/>
            <a:t> </a:t>
          </a:r>
          <a:r>
            <a:rPr lang="en-US" sz="2700" kern="1200" dirty="0" err="1" smtClean="0"/>
            <a:t>nhân</a:t>
          </a:r>
          <a:r>
            <a:rPr lang="en-US" sz="2700" kern="1200" dirty="0" smtClean="0"/>
            <a:t> </a:t>
          </a:r>
          <a:r>
            <a:rPr lang="en-US" sz="2700" kern="1200" dirty="0" err="1" smtClean="0"/>
            <a:t>dân</a:t>
          </a:r>
          <a:r>
            <a:rPr lang="en-US" sz="2700" kern="1200" dirty="0" smtClean="0"/>
            <a:t> </a:t>
          </a:r>
          <a:r>
            <a:rPr lang="en-US" sz="2700" kern="1200" dirty="0" err="1" smtClean="0"/>
            <a:t>đã</a:t>
          </a:r>
          <a:r>
            <a:rPr lang="en-US" sz="2700" kern="1200" dirty="0" smtClean="0"/>
            <a:t> </a:t>
          </a:r>
          <a:r>
            <a:rPr lang="en-US" sz="2700" u="sng" kern="1200" dirty="0" err="1"/>
            <a:t>bàn</a:t>
          </a:r>
          <a:r>
            <a:rPr lang="en-US" sz="2700" u="sng" kern="1200" dirty="0"/>
            <a:t> </a:t>
          </a:r>
          <a:r>
            <a:rPr lang="en-US" sz="2700" u="sng" kern="1200" dirty="0" err="1"/>
            <a:t>và</a:t>
          </a:r>
          <a:r>
            <a:rPr lang="en-US" sz="2700" u="sng" kern="1200" dirty="0"/>
            <a:t> </a:t>
          </a:r>
          <a:r>
            <a:rPr lang="en-US" sz="2700" u="sng" kern="1200" dirty="0" err="1"/>
            <a:t>quyết</a:t>
          </a:r>
          <a:r>
            <a:rPr lang="en-US" sz="2700" u="sng" kern="1200" dirty="0"/>
            <a:t> </a:t>
          </a:r>
          <a:r>
            <a:rPr lang="en-US" sz="2700" u="sng" kern="1200" dirty="0" err="1"/>
            <a:t>định</a:t>
          </a:r>
          <a:r>
            <a:rPr lang="en-US" sz="2700" u="sng" kern="1200" dirty="0"/>
            <a:t> </a:t>
          </a:r>
        </a:p>
      </dsp:txBody>
      <dsp:txXfrm>
        <a:off x="152415" y="62460"/>
        <a:ext cx="3414612" cy="2579445"/>
      </dsp:txXfrm>
    </dsp:sp>
    <dsp:sp modelId="{DE031793-9F5E-44BE-A65E-B14A1C0B8F06}">
      <dsp:nvSpPr>
        <dsp:cNvPr id="0" name=""/>
        <dsp:cNvSpPr/>
      </dsp:nvSpPr>
      <dsp:spPr bwMode="white">
        <a:xfrm>
          <a:off x="90525" y="2641905"/>
          <a:ext cx="3538392" cy="1135774"/>
        </a:xfrm>
        <a:prstGeom prst="rect">
          <a:avLst/>
        </a:prstGeom>
        <a:solidFill>
          <a:srgbClr val="0070C0"/>
        </a:solidFill>
        <a:ln w="15875" cap="rnd"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0" rIns="58420" bIns="0" numCol="1" spcCol="1270" anchor="ctr" anchorCtr="0">
          <a:noAutofit/>
        </a:bodyPr>
        <a:lstStyle/>
        <a:p>
          <a:pPr lvl="0" algn="l" defTabSz="2044700">
            <a:lnSpc>
              <a:spcPct val="90000"/>
            </a:lnSpc>
            <a:spcBef>
              <a:spcPct val="0"/>
            </a:spcBef>
            <a:spcAft>
              <a:spcPct val="35000"/>
            </a:spcAft>
          </a:pPr>
          <a:r>
            <a:rPr lang="en-US" sz="4600" kern="1200" dirty="0" err="1"/>
            <a:t>Kiểm</a:t>
          </a:r>
          <a:r>
            <a:rPr lang="en-US" sz="4600" kern="1200" dirty="0"/>
            <a:t> </a:t>
          </a:r>
          <a:r>
            <a:rPr lang="en-US" sz="4600" kern="1200" dirty="0" err="1"/>
            <a:t>tra</a:t>
          </a:r>
          <a:endParaRPr lang="en-US" sz="4600" kern="1200" dirty="0"/>
        </a:p>
      </dsp:txBody>
      <dsp:txXfrm>
        <a:off x="90525" y="2641905"/>
        <a:ext cx="2491825" cy="1135774"/>
      </dsp:txXfrm>
    </dsp:sp>
    <dsp:sp modelId="{CB7EEB6C-6392-4357-8634-BDD95229236F}">
      <dsp:nvSpPr>
        <dsp:cNvPr id="0" name=""/>
        <dsp:cNvSpPr/>
      </dsp:nvSpPr>
      <dsp:spPr>
        <a:xfrm flipV="1">
          <a:off x="2869073" y="3399369"/>
          <a:ext cx="865184" cy="84325"/>
        </a:xfrm>
        <a:prstGeom prst="ellipse">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BA64B7-18C5-4733-B992-E5988A21FB5B}">
      <dsp:nvSpPr>
        <dsp:cNvPr id="0" name=""/>
        <dsp:cNvSpPr/>
      </dsp:nvSpPr>
      <dsp:spPr bwMode="white">
        <a:xfrm>
          <a:off x="4059030" y="570"/>
          <a:ext cx="4747886" cy="2641335"/>
        </a:xfrm>
        <a:prstGeom prst="round2SameRect">
          <a:avLst>
            <a:gd name="adj1" fmla="val 8000"/>
            <a:gd name="adj2" fmla="val 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102870" rIns="34290" bIns="34290" numCol="1" spcCol="1270" anchor="t" anchorCtr="0">
          <a:noAutofit/>
        </a:bodyPr>
        <a:lstStyle/>
        <a:p>
          <a:pPr marL="228600" lvl="1" indent="-228600" algn="just" defTabSz="1200150">
            <a:lnSpc>
              <a:spcPct val="90000"/>
            </a:lnSpc>
            <a:spcBef>
              <a:spcPct val="0"/>
            </a:spcBef>
            <a:spcAft>
              <a:spcPct val="15000"/>
            </a:spcAft>
            <a:buChar char="••"/>
          </a:pPr>
          <a:r>
            <a:rPr lang="en-US" sz="2700" b="1" kern="1200" dirty="0" err="1"/>
            <a:t>Giám</a:t>
          </a:r>
          <a:r>
            <a:rPr lang="en-US" sz="2700" b="1" kern="1200" dirty="0"/>
            <a:t> </a:t>
          </a:r>
          <a:r>
            <a:rPr lang="en-US" sz="2700" b="1" kern="1200" dirty="0" err="1"/>
            <a:t>sát</a:t>
          </a:r>
          <a:r>
            <a:rPr lang="en-US" sz="2700" b="1" kern="1200" dirty="0"/>
            <a:t> </a:t>
          </a:r>
          <a:r>
            <a:rPr lang="en-US" sz="2700" kern="1200" dirty="0" err="1"/>
            <a:t>việc</a:t>
          </a:r>
          <a:r>
            <a:rPr lang="en-US" sz="2700" kern="1200" dirty="0"/>
            <a:t> </a:t>
          </a:r>
          <a:r>
            <a:rPr lang="en-US" sz="2700" kern="1200" dirty="0" err="1"/>
            <a:t>tổ</a:t>
          </a:r>
          <a:r>
            <a:rPr lang="en-US" sz="2700" kern="1200" dirty="0"/>
            <a:t> </a:t>
          </a:r>
          <a:r>
            <a:rPr lang="en-US" sz="2700" kern="1200" dirty="0" err="1"/>
            <a:t>chức</a:t>
          </a:r>
          <a:r>
            <a:rPr lang="en-US" sz="2700" kern="1200" dirty="0"/>
            <a:t> </a:t>
          </a:r>
          <a:r>
            <a:rPr lang="en-US" sz="2700" kern="1200" dirty="0" err="1"/>
            <a:t>thực</a:t>
          </a:r>
          <a:r>
            <a:rPr lang="en-US" sz="2700" kern="1200" dirty="0"/>
            <a:t> </a:t>
          </a:r>
          <a:r>
            <a:rPr lang="en-US" sz="2700" kern="1200" dirty="0" err="1"/>
            <a:t>hiện</a:t>
          </a:r>
          <a:r>
            <a:rPr lang="en-US" sz="2700" kern="1200" dirty="0"/>
            <a:t> </a:t>
          </a:r>
          <a:r>
            <a:rPr lang="en-US" sz="2700" kern="1200" dirty="0" err="1"/>
            <a:t>dân</a:t>
          </a:r>
          <a:r>
            <a:rPr lang="en-US" sz="2700" kern="1200" dirty="0"/>
            <a:t> </a:t>
          </a:r>
          <a:r>
            <a:rPr lang="en-US" sz="2700" kern="1200" dirty="0" err="1"/>
            <a:t>chủ</a:t>
          </a:r>
          <a:r>
            <a:rPr lang="en-US" sz="2700" kern="1200" dirty="0"/>
            <a:t> ở </a:t>
          </a:r>
          <a:r>
            <a:rPr lang="en-US" sz="2700" kern="1200" dirty="0" err="1"/>
            <a:t>cơ</a:t>
          </a:r>
          <a:r>
            <a:rPr lang="en-US" sz="2700" kern="1200" dirty="0"/>
            <a:t> </a:t>
          </a:r>
          <a:r>
            <a:rPr lang="en-US" sz="2700" kern="1200" dirty="0" err="1"/>
            <a:t>sở</a:t>
          </a:r>
          <a:r>
            <a:rPr lang="en-US" sz="2700" kern="1200" dirty="0"/>
            <a:t> </a:t>
          </a:r>
          <a:r>
            <a:rPr lang="en-US" sz="2700" kern="1200" dirty="0" err="1"/>
            <a:t>và</a:t>
          </a:r>
          <a:r>
            <a:rPr lang="en-US" sz="2700" kern="1200" dirty="0"/>
            <a:t> </a:t>
          </a:r>
          <a:r>
            <a:rPr lang="en-US" sz="2700" kern="1200" dirty="0" err="1"/>
            <a:t>việc</a:t>
          </a:r>
          <a:r>
            <a:rPr lang="en-US" sz="2700" kern="1200" dirty="0"/>
            <a:t> </a:t>
          </a:r>
          <a:r>
            <a:rPr lang="en-US" sz="2700" kern="1200" dirty="0" err="1"/>
            <a:t>thực</a:t>
          </a:r>
          <a:r>
            <a:rPr lang="en-US" sz="2700" kern="1200" dirty="0"/>
            <a:t> </a:t>
          </a:r>
          <a:r>
            <a:rPr lang="en-US" sz="2700" kern="1200" dirty="0" err="1"/>
            <a:t>hiện</a:t>
          </a:r>
          <a:r>
            <a:rPr lang="en-US" sz="2700" kern="1200" dirty="0"/>
            <a:t> </a:t>
          </a:r>
          <a:r>
            <a:rPr lang="en-US" sz="2700" kern="1200" dirty="0" err="1"/>
            <a:t>chính</a:t>
          </a:r>
          <a:r>
            <a:rPr lang="en-US" sz="2700" kern="1200" dirty="0"/>
            <a:t> </a:t>
          </a:r>
          <a:r>
            <a:rPr lang="en-US" sz="2700" kern="1200" dirty="0" err="1"/>
            <a:t>sách</a:t>
          </a:r>
          <a:r>
            <a:rPr lang="en-US" sz="2700" kern="1200" dirty="0"/>
            <a:t>, </a:t>
          </a:r>
          <a:r>
            <a:rPr lang="en-US" sz="2700" kern="1200" dirty="0" err="1"/>
            <a:t>pháp</a:t>
          </a:r>
          <a:r>
            <a:rPr lang="en-US" sz="2700" kern="1200" dirty="0"/>
            <a:t> </a:t>
          </a:r>
          <a:r>
            <a:rPr lang="en-US" sz="2700" kern="1200" dirty="0" err="1"/>
            <a:t>luật</a:t>
          </a:r>
          <a:r>
            <a:rPr lang="en-US" sz="2700" kern="1200" dirty="0"/>
            <a:t> </a:t>
          </a:r>
          <a:r>
            <a:rPr lang="en-US" sz="2700" kern="1200" dirty="0" err="1"/>
            <a:t>của</a:t>
          </a:r>
          <a:r>
            <a:rPr lang="en-US" sz="2700" kern="1200" dirty="0"/>
            <a:t> </a:t>
          </a:r>
          <a:r>
            <a:rPr lang="en-US" sz="2700" kern="1200" dirty="0" err="1" smtClean="0"/>
            <a:t>chính</a:t>
          </a:r>
          <a:r>
            <a:rPr lang="en-US" sz="2700" kern="1200" dirty="0" smtClean="0"/>
            <a:t> </a:t>
          </a:r>
          <a:r>
            <a:rPr lang="en-US" sz="2700" kern="1200" dirty="0" err="1" smtClean="0"/>
            <a:t>quyền</a:t>
          </a:r>
          <a:r>
            <a:rPr lang="en-US" sz="2700" kern="1200" dirty="0" smtClean="0"/>
            <a:t> </a:t>
          </a:r>
          <a:r>
            <a:rPr lang="en-US" sz="2700" kern="1200" dirty="0" err="1" smtClean="0"/>
            <a:t>địa</a:t>
          </a:r>
          <a:r>
            <a:rPr lang="en-US" sz="2700" kern="1200" dirty="0" smtClean="0"/>
            <a:t> </a:t>
          </a:r>
          <a:r>
            <a:rPr lang="en-US" sz="2700" kern="1200" dirty="0" err="1" smtClean="0"/>
            <a:t>phương</a:t>
          </a:r>
          <a:r>
            <a:rPr lang="en-US" sz="2700" kern="1200" dirty="0" smtClean="0"/>
            <a:t> </a:t>
          </a:r>
          <a:r>
            <a:rPr lang="en-US" sz="2700" kern="1200" dirty="0" err="1" smtClean="0"/>
            <a:t>cấp</a:t>
          </a:r>
          <a:r>
            <a:rPr lang="en-US" sz="2700" kern="1200" dirty="0" smtClean="0"/>
            <a:t> </a:t>
          </a:r>
          <a:r>
            <a:rPr lang="en-US" sz="2700" kern="1200" dirty="0" err="1" smtClean="0"/>
            <a:t>xã</a:t>
          </a:r>
          <a:endParaRPr lang="en-US" sz="2700" kern="1200" dirty="0"/>
        </a:p>
      </dsp:txBody>
      <dsp:txXfrm>
        <a:off x="4120920" y="62460"/>
        <a:ext cx="4624106" cy="2579445"/>
      </dsp:txXfrm>
    </dsp:sp>
    <dsp:sp modelId="{0DFE7032-2A1B-4E20-8ACA-F880971317EE}">
      <dsp:nvSpPr>
        <dsp:cNvPr id="0" name=""/>
        <dsp:cNvSpPr/>
      </dsp:nvSpPr>
      <dsp:spPr bwMode="white">
        <a:xfrm>
          <a:off x="4041073" y="2641905"/>
          <a:ext cx="4783800" cy="1135774"/>
        </a:xfrm>
        <a:prstGeom prst="rect">
          <a:avLst/>
        </a:prstGeom>
        <a:solidFill>
          <a:srgbClr val="002060"/>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0" rIns="58420" bIns="0" numCol="1" spcCol="1270" anchor="ctr" anchorCtr="0">
          <a:noAutofit/>
        </a:bodyPr>
        <a:lstStyle/>
        <a:p>
          <a:pPr lvl="0" algn="l" defTabSz="2044700">
            <a:lnSpc>
              <a:spcPct val="90000"/>
            </a:lnSpc>
            <a:spcBef>
              <a:spcPct val="0"/>
            </a:spcBef>
            <a:spcAft>
              <a:spcPct val="35000"/>
            </a:spcAft>
          </a:pPr>
          <a:r>
            <a:rPr lang="en-US" sz="4600" kern="1200" dirty="0" err="1"/>
            <a:t>Giám</a:t>
          </a:r>
          <a:r>
            <a:rPr lang="en-US" sz="4600" kern="1200" dirty="0"/>
            <a:t> </a:t>
          </a:r>
          <a:r>
            <a:rPr lang="en-US" sz="4600" kern="1200" dirty="0" err="1"/>
            <a:t>sát</a:t>
          </a:r>
          <a:endParaRPr lang="en-US" sz="4600" kern="1200" dirty="0"/>
        </a:p>
      </dsp:txBody>
      <dsp:txXfrm>
        <a:off x="4041073" y="2641905"/>
        <a:ext cx="3368873" cy="1135774"/>
      </dsp:txXfrm>
    </dsp:sp>
    <dsp:sp modelId="{C804A29E-8555-4760-933F-6EB9A271103F}">
      <dsp:nvSpPr>
        <dsp:cNvPr id="0" name=""/>
        <dsp:cNvSpPr/>
      </dsp:nvSpPr>
      <dsp:spPr>
        <a:xfrm>
          <a:off x="7562156" y="3387783"/>
          <a:ext cx="625522" cy="107496"/>
        </a:xfrm>
        <a:prstGeom prst="ellipse">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29872D-5122-4D6F-8C2F-3F8D94ADB4DB}">
      <dsp:nvSpPr>
        <dsp:cNvPr id="0" name=""/>
        <dsp:cNvSpPr/>
      </dsp:nvSpPr>
      <dsp:spPr>
        <a:xfrm>
          <a:off x="0" y="661525"/>
          <a:ext cx="8915400" cy="11088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4EF5E0-3657-4508-8BFD-AC90C7EB1C72}">
      <dsp:nvSpPr>
        <dsp:cNvPr id="0" name=""/>
        <dsp:cNvSpPr/>
      </dsp:nvSpPr>
      <dsp:spPr>
        <a:xfrm>
          <a:off x="445770" y="12084"/>
          <a:ext cx="6240780" cy="1298880"/>
        </a:xfrm>
        <a:prstGeom prst="round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1955800">
            <a:lnSpc>
              <a:spcPct val="90000"/>
            </a:lnSpc>
            <a:spcBef>
              <a:spcPct val="0"/>
            </a:spcBef>
            <a:spcAft>
              <a:spcPct val="35000"/>
            </a:spcAft>
          </a:pPr>
          <a:r>
            <a:rPr lang="en-US" sz="4400" kern="1200" dirty="0" err="1">
              <a:solidFill>
                <a:schemeClr val="tx1"/>
              </a:solidFill>
            </a:rPr>
            <a:t>Trực</a:t>
          </a:r>
          <a:r>
            <a:rPr lang="en-US" sz="4400" kern="1200" dirty="0">
              <a:solidFill>
                <a:schemeClr val="tx1"/>
              </a:solidFill>
            </a:rPr>
            <a:t> </a:t>
          </a:r>
          <a:r>
            <a:rPr lang="en-US" sz="4400" kern="1200" dirty="0" err="1">
              <a:solidFill>
                <a:schemeClr val="tx1"/>
              </a:solidFill>
            </a:rPr>
            <a:t>tiếp</a:t>
          </a:r>
          <a:endParaRPr lang="en-US" sz="4400" kern="1200" dirty="0">
            <a:solidFill>
              <a:schemeClr val="tx1"/>
            </a:solidFill>
          </a:endParaRPr>
        </a:p>
      </dsp:txBody>
      <dsp:txXfrm>
        <a:off x="509176" y="75490"/>
        <a:ext cx="6113968" cy="1172068"/>
      </dsp:txXfrm>
    </dsp:sp>
    <dsp:sp modelId="{8DA892AB-C92E-4598-A66B-0555790ADE7A}">
      <dsp:nvSpPr>
        <dsp:cNvPr id="0" name=""/>
        <dsp:cNvSpPr/>
      </dsp:nvSpPr>
      <dsp:spPr>
        <a:xfrm>
          <a:off x="0" y="2657365"/>
          <a:ext cx="8915400" cy="11088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8D745F8-2525-402B-A772-229F03D78697}">
      <dsp:nvSpPr>
        <dsp:cNvPr id="0" name=""/>
        <dsp:cNvSpPr/>
      </dsp:nvSpPr>
      <dsp:spPr>
        <a:xfrm>
          <a:off x="445770" y="2007925"/>
          <a:ext cx="6240780" cy="1298880"/>
        </a:xfrm>
        <a:prstGeom prst="roundRect">
          <a:avLst/>
        </a:prstGeom>
        <a:solidFill>
          <a:schemeClr val="bg2">
            <a:lumMod val="2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5887" tIns="0" rIns="235887" bIns="0" numCol="1" spcCol="1270" anchor="ctr" anchorCtr="0">
          <a:noAutofit/>
        </a:bodyPr>
        <a:lstStyle/>
        <a:p>
          <a:pPr lvl="0" algn="l" defTabSz="1955800">
            <a:lnSpc>
              <a:spcPct val="90000"/>
            </a:lnSpc>
            <a:spcBef>
              <a:spcPct val="0"/>
            </a:spcBef>
            <a:spcAft>
              <a:spcPct val="35000"/>
            </a:spcAft>
          </a:pPr>
          <a:r>
            <a:rPr lang="en-US" sz="4400" kern="1200" dirty="0" err="1">
              <a:solidFill>
                <a:schemeClr val="tx1"/>
              </a:solidFill>
            </a:rPr>
            <a:t>Gián</a:t>
          </a:r>
          <a:r>
            <a:rPr lang="en-US" sz="4400" kern="1200" dirty="0">
              <a:solidFill>
                <a:schemeClr val="tx1"/>
              </a:solidFill>
            </a:rPr>
            <a:t> </a:t>
          </a:r>
          <a:r>
            <a:rPr lang="en-US" sz="4400" kern="1200" dirty="0" err="1">
              <a:solidFill>
                <a:schemeClr val="tx1"/>
              </a:solidFill>
            </a:rPr>
            <a:t>tiếp</a:t>
          </a:r>
          <a:endParaRPr lang="en-US" sz="4400" kern="1200" dirty="0">
            <a:solidFill>
              <a:schemeClr val="tx1"/>
            </a:solidFill>
          </a:endParaRPr>
        </a:p>
      </dsp:txBody>
      <dsp:txXfrm>
        <a:off x="509176" y="2071331"/>
        <a:ext cx="6113968" cy="117206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CB2EF-3C63-4EF9-9CE6-A3581A570F47}">
      <dsp:nvSpPr>
        <dsp:cNvPr id="0" name=""/>
        <dsp:cNvSpPr/>
      </dsp:nvSpPr>
      <dsp:spPr>
        <a:xfrm rot="10800000">
          <a:off x="152396" y="1241"/>
          <a:ext cx="8610606" cy="609581"/>
        </a:xfrm>
        <a:prstGeom prst="homePlate">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8809" tIns="38100" rIns="71120" bIns="38100" numCol="1" spcCol="1270" anchor="ctr" anchorCtr="0">
          <a:noAutofit/>
        </a:bodyPr>
        <a:lstStyle/>
        <a:p>
          <a:pPr lvl="0" algn="ctr" defTabSz="444500">
            <a:lnSpc>
              <a:spcPct val="90000"/>
            </a:lnSpc>
            <a:spcBef>
              <a:spcPct val="0"/>
            </a:spcBef>
            <a:spcAft>
              <a:spcPct val="35000"/>
            </a:spcAft>
          </a:pPr>
          <a:r>
            <a:rPr lang="en-US" sz="1000" kern="1200" dirty="0" err="1" smtClean="0">
              <a:solidFill>
                <a:schemeClr val="tx1"/>
              </a:solidFill>
            </a:rPr>
            <a:t>Hoạt</a:t>
          </a:r>
          <a:r>
            <a:rPr lang="en-US" sz="1000" kern="1200" dirty="0" smtClean="0">
              <a:solidFill>
                <a:schemeClr val="tx1"/>
              </a:solidFill>
            </a:rPr>
            <a:t> </a:t>
          </a:r>
          <a:r>
            <a:rPr lang="en-US" sz="1000" kern="1200" dirty="0" err="1" smtClean="0">
              <a:solidFill>
                <a:schemeClr val="tx1"/>
              </a:solidFill>
            </a:rPr>
            <a:t>động</a:t>
          </a:r>
          <a:r>
            <a:rPr lang="en-US" sz="1000" kern="1200" dirty="0" smtClean="0">
              <a:solidFill>
                <a:schemeClr val="tx1"/>
              </a:solidFill>
            </a:rPr>
            <a:t> </a:t>
          </a:r>
          <a:r>
            <a:rPr lang="en-US" sz="1000" kern="1200" dirty="0" err="1" smtClean="0">
              <a:solidFill>
                <a:schemeClr val="tx1"/>
              </a:solidFill>
            </a:rPr>
            <a:t>lao</a:t>
          </a:r>
          <a:r>
            <a:rPr lang="en-US" sz="1000" kern="1200" dirty="0" smtClean="0">
              <a:solidFill>
                <a:schemeClr val="tx1"/>
              </a:solidFill>
            </a:rPr>
            <a:t> </a:t>
          </a:r>
          <a:r>
            <a:rPr lang="en-US" sz="1000" kern="1200" dirty="0" err="1" smtClean="0">
              <a:solidFill>
                <a:schemeClr val="tx1"/>
              </a:solidFill>
            </a:rPr>
            <a:t>động</a:t>
          </a:r>
          <a:r>
            <a:rPr lang="en-US" sz="1000" kern="1200" dirty="0" smtClean="0">
              <a:solidFill>
                <a:schemeClr val="tx1"/>
              </a:solidFill>
            </a:rPr>
            <a:t>, </a:t>
          </a:r>
          <a:r>
            <a:rPr lang="en-US" sz="1000" kern="1200" dirty="0" err="1" smtClean="0">
              <a:solidFill>
                <a:schemeClr val="tx1"/>
              </a:solidFill>
            </a:rPr>
            <a:t>sản</a:t>
          </a:r>
          <a:r>
            <a:rPr lang="en-US" sz="1000" kern="1200" dirty="0" smtClean="0">
              <a:solidFill>
                <a:schemeClr val="tx1"/>
              </a:solidFill>
            </a:rPr>
            <a:t> </a:t>
          </a:r>
          <a:r>
            <a:rPr lang="en-US" sz="1000" kern="1200" dirty="0" err="1" smtClean="0">
              <a:solidFill>
                <a:schemeClr val="tx1"/>
              </a:solidFill>
            </a:rPr>
            <a:t>xuất</a:t>
          </a:r>
          <a:r>
            <a:rPr lang="en-US" sz="1000" kern="1200" dirty="0" smtClean="0">
              <a:solidFill>
                <a:schemeClr val="tx1"/>
              </a:solidFill>
            </a:rPr>
            <a:t>, </a:t>
          </a:r>
          <a:r>
            <a:rPr lang="en-US" sz="1000" kern="1200" dirty="0" err="1" smtClean="0">
              <a:solidFill>
                <a:schemeClr val="tx1"/>
              </a:solidFill>
            </a:rPr>
            <a:t>học</a:t>
          </a:r>
          <a:r>
            <a:rPr lang="en-US" sz="1000" kern="1200" dirty="0" smtClean="0">
              <a:solidFill>
                <a:schemeClr val="tx1"/>
              </a:solidFill>
            </a:rPr>
            <a:t> </a:t>
          </a:r>
          <a:r>
            <a:rPr lang="en-US" sz="1000" kern="1200" dirty="0" err="1" smtClean="0">
              <a:solidFill>
                <a:schemeClr val="tx1"/>
              </a:solidFill>
            </a:rPr>
            <a:t>tập</a:t>
          </a:r>
          <a:r>
            <a:rPr lang="en-US" sz="1000" kern="1200" dirty="0" smtClean="0">
              <a:solidFill>
                <a:schemeClr val="tx1"/>
              </a:solidFill>
            </a:rPr>
            <a:t>, </a:t>
          </a:r>
          <a:r>
            <a:rPr lang="en-US" sz="1000" kern="1200" dirty="0" err="1" smtClean="0">
              <a:solidFill>
                <a:schemeClr val="tx1"/>
              </a:solidFill>
            </a:rPr>
            <a:t>công</a:t>
          </a:r>
          <a:r>
            <a:rPr lang="en-US" sz="1000" kern="1200" dirty="0" smtClean="0">
              <a:solidFill>
                <a:schemeClr val="tx1"/>
              </a:solidFill>
            </a:rPr>
            <a:t> </a:t>
          </a:r>
          <a:r>
            <a:rPr lang="en-US" sz="1000" kern="1200" dirty="0" err="1" smtClean="0">
              <a:solidFill>
                <a:schemeClr val="tx1"/>
              </a:solidFill>
            </a:rPr>
            <a:t>tác</a:t>
          </a:r>
          <a:r>
            <a:rPr lang="en-US" sz="1000" kern="1200" dirty="0" smtClean="0">
              <a:solidFill>
                <a:schemeClr val="tx1"/>
              </a:solidFill>
            </a:rPr>
            <a:t>, </a:t>
          </a:r>
          <a:r>
            <a:rPr lang="en-US" sz="1000" kern="1200" dirty="0" err="1" smtClean="0">
              <a:solidFill>
                <a:schemeClr val="tx1"/>
              </a:solidFill>
            </a:rPr>
            <a:t>sinh</a:t>
          </a:r>
          <a:r>
            <a:rPr lang="en-US" sz="1000" kern="1200" dirty="0" smtClean="0">
              <a:solidFill>
                <a:schemeClr val="tx1"/>
              </a:solidFill>
            </a:rPr>
            <a:t> </a:t>
          </a:r>
          <a:r>
            <a:rPr lang="en-US" sz="1000" kern="1200" dirty="0" err="1" smtClean="0">
              <a:solidFill>
                <a:schemeClr val="tx1"/>
              </a:solidFill>
            </a:rPr>
            <a:t>hoạt</a:t>
          </a:r>
          <a:r>
            <a:rPr lang="en-US" sz="1000" kern="1200" dirty="0" smtClean="0">
              <a:solidFill>
                <a:schemeClr val="tx1"/>
              </a:solidFill>
            </a:rPr>
            <a:t> </a:t>
          </a:r>
          <a:r>
            <a:rPr lang="en-US" sz="1000" kern="1200" dirty="0" err="1" smtClean="0">
              <a:solidFill>
                <a:schemeClr val="tx1"/>
              </a:solidFill>
            </a:rPr>
            <a:t>của</a:t>
          </a:r>
          <a:r>
            <a:rPr lang="en-US" sz="1000" kern="1200" dirty="0" smtClean="0">
              <a:solidFill>
                <a:schemeClr val="tx1"/>
              </a:solidFill>
            </a:rPr>
            <a:t> </a:t>
          </a:r>
          <a:r>
            <a:rPr lang="en-US" sz="1000" kern="1200" dirty="0" err="1" smtClean="0">
              <a:solidFill>
                <a:schemeClr val="tx1"/>
              </a:solidFill>
            </a:rPr>
            <a:t>công</a:t>
          </a:r>
          <a:r>
            <a:rPr lang="en-US" sz="1000" kern="1200" dirty="0" smtClean="0">
              <a:solidFill>
                <a:schemeClr val="tx1"/>
              </a:solidFill>
            </a:rPr>
            <a:t> </a:t>
          </a:r>
          <a:r>
            <a:rPr lang="en-US" sz="1000" kern="1200" dirty="0" err="1" smtClean="0">
              <a:solidFill>
                <a:schemeClr val="tx1"/>
              </a:solidFill>
            </a:rPr>
            <a:t>dân</a:t>
          </a:r>
          <a:r>
            <a:rPr lang="en-US" sz="1000" kern="1200" dirty="0" smtClean="0">
              <a:solidFill>
                <a:schemeClr val="tx1"/>
              </a:solidFill>
            </a:rPr>
            <a:t> ở </a:t>
          </a:r>
          <a:r>
            <a:rPr lang="en-US" sz="1000" kern="1200" dirty="0" err="1" smtClean="0">
              <a:solidFill>
                <a:schemeClr val="tx1"/>
              </a:solidFill>
            </a:rPr>
            <a:t>cộng</a:t>
          </a:r>
          <a:r>
            <a:rPr lang="en-US" sz="1000" kern="1200" dirty="0" smtClean="0">
              <a:solidFill>
                <a:schemeClr val="tx1"/>
              </a:solidFill>
            </a:rPr>
            <a:t> </a:t>
          </a:r>
          <a:r>
            <a:rPr lang="en-US" sz="1000" kern="1200" dirty="0" err="1" smtClean="0">
              <a:solidFill>
                <a:schemeClr val="tx1"/>
              </a:solidFill>
            </a:rPr>
            <a:t>đồng</a:t>
          </a:r>
          <a:r>
            <a:rPr lang="en-US" sz="1000" kern="1200" dirty="0" smtClean="0">
              <a:solidFill>
                <a:schemeClr val="tx1"/>
              </a:solidFill>
            </a:rPr>
            <a:t> </a:t>
          </a:r>
          <a:r>
            <a:rPr lang="en-US" sz="1000" kern="1200" dirty="0" err="1" smtClean="0">
              <a:solidFill>
                <a:schemeClr val="tx1"/>
              </a:solidFill>
            </a:rPr>
            <a:t>dân</a:t>
          </a:r>
          <a:r>
            <a:rPr lang="en-US" sz="1000" kern="1200" dirty="0" smtClean="0">
              <a:solidFill>
                <a:schemeClr val="tx1"/>
              </a:solidFill>
            </a:rPr>
            <a:t> </a:t>
          </a:r>
          <a:r>
            <a:rPr lang="en-US" sz="1000" kern="1200" dirty="0" err="1" smtClean="0">
              <a:solidFill>
                <a:schemeClr val="tx1"/>
              </a:solidFill>
            </a:rPr>
            <a:t>cư</a:t>
          </a:r>
          <a:r>
            <a:rPr lang="en-US" sz="1000" kern="1200" dirty="0" smtClean="0">
              <a:solidFill>
                <a:schemeClr val="tx1"/>
              </a:solidFill>
            </a:rPr>
            <a:t>;</a:t>
          </a:r>
          <a:endParaRPr lang="en-US" sz="1000" kern="1200" dirty="0">
            <a:solidFill>
              <a:schemeClr val="tx1"/>
            </a:solidFill>
          </a:endParaRPr>
        </a:p>
      </dsp:txBody>
      <dsp:txXfrm rot="10800000">
        <a:off x="304791" y="1241"/>
        <a:ext cx="8458211" cy="609581"/>
      </dsp:txXfrm>
    </dsp:sp>
    <dsp:sp modelId="{FFD8375A-74F6-4EF2-BEA2-1037E46937F8}">
      <dsp:nvSpPr>
        <dsp:cNvPr id="0" name=""/>
        <dsp:cNvSpPr/>
      </dsp:nvSpPr>
      <dsp:spPr>
        <a:xfrm>
          <a:off x="1470470" y="1241"/>
          <a:ext cx="45718" cy="609581"/>
        </a:xfrm>
        <a:prstGeom prst="ellipse">
          <a:avLst/>
        </a:prstGeom>
        <a:solidFill>
          <a:schemeClr val="accent5">
            <a:tint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679A72-3718-4C67-AAF1-983503D52F1E}">
      <dsp:nvSpPr>
        <dsp:cNvPr id="0" name=""/>
        <dsp:cNvSpPr/>
      </dsp:nvSpPr>
      <dsp:spPr>
        <a:xfrm rot="10800000">
          <a:off x="154293" y="792787"/>
          <a:ext cx="8606812" cy="609581"/>
        </a:xfrm>
        <a:prstGeom prst="homePlate">
          <a:avLst/>
        </a:prstGeom>
        <a:solidFill>
          <a:schemeClr val="accent5">
            <a:hueOff val="1202033"/>
            <a:satOff val="-2441"/>
            <a:lumOff val="1569"/>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8809" tIns="38100" rIns="71120" bIns="38100" numCol="1" spcCol="1270" anchor="ctr" anchorCtr="0">
          <a:noAutofit/>
        </a:bodyPr>
        <a:lstStyle/>
        <a:p>
          <a:pPr lvl="0" algn="ctr" defTabSz="444500">
            <a:lnSpc>
              <a:spcPct val="90000"/>
            </a:lnSpc>
            <a:spcBef>
              <a:spcPct val="0"/>
            </a:spcBef>
            <a:spcAft>
              <a:spcPct val="35000"/>
            </a:spcAft>
          </a:pPr>
          <a:r>
            <a:rPr lang="en-US" sz="1000" kern="1200" smtClean="0">
              <a:solidFill>
                <a:schemeClr val="tx1"/>
              </a:solidFill>
            </a:rPr>
            <a:t>b) Quan sát, tìm hiểu, giao tiếp với cán bộ, công chức cấp xã, người hoạt động không chuyên trách ở cấp xã, ở thôn, tổ dân phố và người dân ở cộng đồng dân cư;</a:t>
          </a:r>
          <a:endParaRPr lang="en-US" sz="1000" kern="1200" dirty="0">
            <a:solidFill>
              <a:schemeClr val="tx1"/>
            </a:solidFill>
          </a:endParaRPr>
        </a:p>
      </dsp:txBody>
      <dsp:txXfrm rot="10800000">
        <a:off x="306688" y="792787"/>
        <a:ext cx="8454417" cy="609581"/>
      </dsp:txXfrm>
    </dsp:sp>
    <dsp:sp modelId="{13D73E3D-6F59-48C6-A4A5-2D2DE657C9B9}">
      <dsp:nvSpPr>
        <dsp:cNvPr id="0" name=""/>
        <dsp:cNvSpPr/>
      </dsp:nvSpPr>
      <dsp:spPr>
        <a:xfrm flipH="1">
          <a:off x="1420725" y="964765"/>
          <a:ext cx="61317" cy="299176"/>
        </a:xfrm>
        <a:prstGeom prst="ellipse">
          <a:avLst/>
        </a:prstGeom>
        <a:solidFill>
          <a:schemeClr val="accent5">
            <a:tint val="50000"/>
            <a:hueOff val="1082804"/>
            <a:satOff val="-912"/>
            <a:lumOff val="31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975CDF2-D398-43B5-A2CB-CBFB1F2943D8}">
      <dsp:nvSpPr>
        <dsp:cNvPr id="0" name=""/>
        <dsp:cNvSpPr/>
      </dsp:nvSpPr>
      <dsp:spPr>
        <a:xfrm rot="10800000">
          <a:off x="152396" y="1584334"/>
          <a:ext cx="8610606" cy="609581"/>
        </a:xfrm>
        <a:prstGeom prst="homePlate">
          <a:avLst/>
        </a:prstGeom>
        <a:solidFill>
          <a:schemeClr val="accent5">
            <a:hueOff val="2404066"/>
            <a:satOff val="-4882"/>
            <a:lumOff val="313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8809" tIns="38100" rIns="71120" bIns="38100" numCol="1" spcCol="1270" anchor="ctr" anchorCtr="0">
          <a:noAutofit/>
        </a:bodyPr>
        <a:lstStyle/>
        <a:p>
          <a:pPr lvl="0" algn="ctr" defTabSz="444500">
            <a:lnSpc>
              <a:spcPct val="90000"/>
            </a:lnSpc>
            <a:spcBef>
              <a:spcPct val="0"/>
            </a:spcBef>
            <a:spcAft>
              <a:spcPct val="35000"/>
            </a:spcAft>
          </a:pPr>
          <a:r>
            <a:rPr lang="en-US" sz="1000" kern="1200" smtClean="0">
              <a:solidFill>
                <a:schemeClr val="tx1"/>
              </a:solidFill>
            </a:rPr>
            <a:t>c) Tiếp cận các thông tin được công khai; các thông tin, báo cáo của chính quyền địa phương cấp xã, cán bộ, công chức cấp xã, người hoạt động không chuyên trách ở cấp xã, ở thôn, tổ dân phố, cơ quan, tổ chức, cá nhân được giao quản lý hoặc thực hiện các nội dung Nhân dân đã bàn và quyết định;</a:t>
          </a:r>
          <a:endParaRPr lang="en-US" sz="1000" kern="1200" dirty="0">
            <a:solidFill>
              <a:schemeClr val="tx1"/>
            </a:solidFill>
          </a:endParaRPr>
        </a:p>
      </dsp:txBody>
      <dsp:txXfrm rot="10800000">
        <a:off x="304791" y="1584334"/>
        <a:ext cx="8458211" cy="609581"/>
      </dsp:txXfrm>
    </dsp:sp>
    <dsp:sp modelId="{3680C886-3AF6-4F63-8112-2B0485F8F16D}">
      <dsp:nvSpPr>
        <dsp:cNvPr id="0" name=""/>
        <dsp:cNvSpPr/>
      </dsp:nvSpPr>
      <dsp:spPr>
        <a:xfrm flipH="1">
          <a:off x="1470470" y="1584334"/>
          <a:ext cx="45718" cy="609581"/>
        </a:xfrm>
        <a:prstGeom prst="ellipse">
          <a:avLst/>
        </a:prstGeom>
        <a:solidFill>
          <a:schemeClr val="accent5">
            <a:tint val="50000"/>
            <a:hueOff val="2165609"/>
            <a:satOff val="-1824"/>
            <a:lumOff val="62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92B0E3-8442-4F0F-B2CD-F6D7E862EC08}">
      <dsp:nvSpPr>
        <dsp:cNvPr id="0" name=""/>
        <dsp:cNvSpPr/>
      </dsp:nvSpPr>
      <dsp:spPr>
        <a:xfrm rot="10800000">
          <a:off x="152396" y="2375880"/>
          <a:ext cx="8610606" cy="609581"/>
        </a:xfrm>
        <a:prstGeom prst="homePlate">
          <a:avLst/>
        </a:prstGeom>
        <a:solidFill>
          <a:schemeClr val="accent5">
            <a:hueOff val="3606099"/>
            <a:satOff val="-7323"/>
            <a:lumOff val="470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8809" tIns="38100" rIns="71120" bIns="38100" numCol="1" spcCol="1270" anchor="ctr" anchorCtr="0">
          <a:noAutofit/>
        </a:bodyPr>
        <a:lstStyle/>
        <a:p>
          <a:pPr lvl="0" algn="ctr" defTabSz="444500">
            <a:lnSpc>
              <a:spcPct val="90000"/>
            </a:lnSpc>
            <a:spcBef>
              <a:spcPct val="0"/>
            </a:spcBef>
            <a:spcAft>
              <a:spcPct val="35000"/>
            </a:spcAft>
          </a:pPr>
          <a:r>
            <a:rPr lang="en-US" sz="1000" kern="1200" smtClean="0">
              <a:solidFill>
                <a:schemeClr val="tx1"/>
              </a:solidFill>
            </a:rPr>
            <a:t>d) Tham dự hội nghị trao đổi, đối thoại giữa Ủy ban nhân dân cấp xã với Nhân dân, hội nghị tiếp xúc cử tri, hoạt động tiếp công dân; hội nghị định kỳ và các cuộc họp khác của </a:t>
          </a:r>
          <a:r>
            <a:rPr lang="nl-NL" sz="1000" kern="1200" smtClean="0">
              <a:solidFill>
                <a:schemeClr val="tx1"/>
              </a:solidFill>
            </a:rPr>
            <a:t>cộng</a:t>
          </a:r>
          <a:r>
            <a:rPr lang="en-US" sz="1000" kern="1200" smtClean="0">
              <a:solidFill>
                <a:schemeClr val="tx1"/>
              </a:solidFill>
            </a:rPr>
            <a:t> đồng dân cư.</a:t>
          </a:r>
          <a:endParaRPr lang="en-US" sz="1000" kern="1200">
            <a:solidFill>
              <a:schemeClr val="tx1"/>
            </a:solidFill>
          </a:endParaRPr>
        </a:p>
      </dsp:txBody>
      <dsp:txXfrm rot="10800000">
        <a:off x="304791" y="2375880"/>
        <a:ext cx="8458211" cy="609581"/>
      </dsp:txXfrm>
    </dsp:sp>
    <dsp:sp modelId="{2E6FB341-F9F4-44EE-85DB-994C342686F1}">
      <dsp:nvSpPr>
        <dsp:cNvPr id="0" name=""/>
        <dsp:cNvSpPr/>
      </dsp:nvSpPr>
      <dsp:spPr>
        <a:xfrm flipV="1">
          <a:off x="1470470" y="2587381"/>
          <a:ext cx="45718" cy="186580"/>
        </a:xfrm>
        <a:prstGeom prst="ellipse">
          <a:avLst/>
        </a:prstGeom>
        <a:solidFill>
          <a:schemeClr val="accent5">
            <a:tint val="50000"/>
            <a:hueOff val="3248413"/>
            <a:satOff val="-2736"/>
            <a:lumOff val="94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7AE28E-28FF-4270-AF8A-A0245884F568}">
      <dsp:nvSpPr>
        <dsp:cNvPr id="0" name=""/>
        <dsp:cNvSpPr/>
      </dsp:nvSpPr>
      <dsp:spPr>
        <a:xfrm rot="10800000">
          <a:off x="152396" y="3167427"/>
          <a:ext cx="8610606" cy="609581"/>
        </a:xfrm>
        <a:prstGeom prst="homePlate">
          <a:avLst/>
        </a:prstGeom>
        <a:solidFill>
          <a:schemeClr val="accent5">
            <a:hueOff val="4808133"/>
            <a:satOff val="-9764"/>
            <a:lumOff val="627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8809" tIns="34290" rIns="64008" bIns="34290" numCol="1" spcCol="1270" anchor="ctr" anchorCtr="0">
          <a:noAutofit/>
        </a:bodyPr>
        <a:lstStyle/>
        <a:p>
          <a:pPr lvl="0" algn="ctr" defTabSz="400050">
            <a:lnSpc>
              <a:spcPct val="90000"/>
            </a:lnSpc>
            <a:spcBef>
              <a:spcPct val="0"/>
            </a:spcBef>
            <a:spcAft>
              <a:spcPct val="35000"/>
            </a:spcAft>
          </a:pPr>
          <a:r>
            <a:rPr lang="en-US" sz="900" kern="1200" smtClean="0">
              <a:solidFill>
                <a:schemeClr val="tx1"/>
              </a:solidFill>
            </a:rPr>
            <a:t>2. Công dân thực hiện việc kiểm tra, giám sát thông qua Mặt trận Tổ quốc Việt Nam cấp xã, thông qua hoạt động của Ban Thanh tra nhân dân ở xã, phường, thị trấn, Ban Giám sát đầu tư của cộng đồng và các tổ chức tự quản khác ở địa phương được thành lập theo quy định của pháp luật.</a:t>
          </a:r>
          <a:endParaRPr lang="en-US" sz="900" kern="1200" dirty="0">
            <a:solidFill>
              <a:schemeClr val="tx1"/>
            </a:solidFill>
          </a:endParaRPr>
        </a:p>
      </dsp:txBody>
      <dsp:txXfrm rot="10800000">
        <a:off x="304791" y="3167427"/>
        <a:ext cx="8458211" cy="609581"/>
      </dsp:txXfrm>
    </dsp:sp>
    <dsp:sp modelId="{F6F31DE6-2C77-47E6-9B32-CF2E6BB34C09}">
      <dsp:nvSpPr>
        <dsp:cNvPr id="0" name=""/>
        <dsp:cNvSpPr/>
      </dsp:nvSpPr>
      <dsp:spPr>
        <a:xfrm flipH="1">
          <a:off x="1470470" y="3167427"/>
          <a:ext cx="45718" cy="609581"/>
        </a:xfrm>
        <a:prstGeom prst="ellipse">
          <a:avLst/>
        </a:prstGeom>
        <a:solidFill>
          <a:schemeClr val="accent5">
            <a:tint val="50000"/>
            <a:hueOff val="4331217"/>
            <a:satOff val="-3648"/>
            <a:lumOff val="1257"/>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C12ED1-4142-4FD0-880E-E03F9BDE237B}">
      <dsp:nvSpPr>
        <dsp:cNvPr id="0" name=""/>
        <dsp:cNvSpPr/>
      </dsp:nvSpPr>
      <dsp:spPr>
        <a:xfrm>
          <a:off x="3566159" y="461"/>
          <a:ext cx="5349240" cy="1798727"/>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err="1" smtClean="0"/>
            <a:t>Tổ</a:t>
          </a:r>
          <a:r>
            <a:rPr lang="en-US" sz="3000" kern="1200" dirty="0" smtClean="0"/>
            <a:t> </a:t>
          </a:r>
          <a:r>
            <a:rPr lang="en-US" sz="3000" kern="1200" dirty="0" err="1" smtClean="0"/>
            <a:t>chức</a:t>
          </a:r>
          <a:endParaRPr lang="en-US" sz="3000" kern="1200" dirty="0"/>
        </a:p>
        <a:p>
          <a:pPr marL="285750" lvl="1" indent="-285750" algn="l" defTabSz="1333500">
            <a:lnSpc>
              <a:spcPct val="90000"/>
            </a:lnSpc>
            <a:spcBef>
              <a:spcPct val="0"/>
            </a:spcBef>
            <a:spcAft>
              <a:spcPct val="15000"/>
            </a:spcAft>
            <a:buChar char="••"/>
          </a:pPr>
          <a:r>
            <a:rPr lang="en-US" sz="3000" kern="1200" dirty="0" err="1" smtClean="0"/>
            <a:t>Phương</a:t>
          </a:r>
          <a:r>
            <a:rPr lang="en-US" sz="3000" kern="1200" dirty="0" smtClean="0"/>
            <a:t> </a:t>
          </a:r>
          <a:r>
            <a:rPr lang="en-US" sz="3000" kern="1200" dirty="0" err="1" smtClean="0"/>
            <a:t>thức</a:t>
          </a:r>
          <a:r>
            <a:rPr lang="en-US" sz="3000" kern="1200" dirty="0" smtClean="0"/>
            <a:t> </a:t>
          </a:r>
          <a:r>
            <a:rPr lang="en-US" sz="3000" kern="1200" dirty="0" err="1" smtClean="0"/>
            <a:t>hoạt</a:t>
          </a:r>
          <a:r>
            <a:rPr lang="en-US" sz="3000" kern="1200" dirty="0" smtClean="0"/>
            <a:t> </a:t>
          </a:r>
          <a:r>
            <a:rPr lang="en-US" sz="3000" kern="1200" dirty="0" err="1" smtClean="0"/>
            <a:t>động</a:t>
          </a:r>
          <a:endParaRPr lang="en-US" sz="3000" kern="1200" dirty="0"/>
        </a:p>
      </dsp:txBody>
      <dsp:txXfrm>
        <a:off x="3566159" y="225302"/>
        <a:ext cx="4674717" cy="1349045"/>
      </dsp:txXfrm>
    </dsp:sp>
    <dsp:sp modelId="{2427528E-4CC5-4BE6-B34D-0E5ED2D96861}">
      <dsp:nvSpPr>
        <dsp:cNvPr id="0" name=""/>
        <dsp:cNvSpPr/>
      </dsp:nvSpPr>
      <dsp:spPr>
        <a:xfrm>
          <a:off x="0" y="461"/>
          <a:ext cx="3566160" cy="1798727"/>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kern="1200" dirty="0" smtClean="0"/>
            <a:t>Ban </a:t>
          </a:r>
          <a:r>
            <a:rPr lang="en-US" sz="3400" kern="1200" dirty="0" err="1" smtClean="0"/>
            <a:t>thanh</a:t>
          </a:r>
          <a:r>
            <a:rPr lang="en-US" sz="3400" kern="1200" dirty="0" smtClean="0"/>
            <a:t> </a:t>
          </a:r>
          <a:r>
            <a:rPr lang="en-US" sz="3400" kern="1200" dirty="0" err="1" smtClean="0"/>
            <a:t>tra</a:t>
          </a:r>
          <a:r>
            <a:rPr lang="en-US" sz="3400" kern="1200" dirty="0" smtClean="0"/>
            <a:t> </a:t>
          </a:r>
          <a:r>
            <a:rPr lang="en-US" sz="3400" kern="1200" dirty="0" err="1" smtClean="0"/>
            <a:t>nhân</a:t>
          </a:r>
          <a:r>
            <a:rPr lang="en-US" sz="3400" kern="1200" dirty="0" smtClean="0"/>
            <a:t> </a:t>
          </a:r>
          <a:r>
            <a:rPr lang="en-US" sz="3400" kern="1200" dirty="0" err="1" smtClean="0"/>
            <a:t>dân</a:t>
          </a:r>
          <a:endParaRPr lang="en-US" sz="3400" kern="1200" dirty="0"/>
        </a:p>
      </dsp:txBody>
      <dsp:txXfrm>
        <a:off x="87807" y="88268"/>
        <a:ext cx="3390546" cy="1623113"/>
      </dsp:txXfrm>
    </dsp:sp>
    <dsp:sp modelId="{A599BE77-20E1-41EB-B742-A5CE28B936B8}">
      <dsp:nvSpPr>
        <dsp:cNvPr id="0" name=""/>
        <dsp:cNvSpPr/>
      </dsp:nvSpPr>
      <dsp:spPr>
        <a:xfrm>
          <a:off x="3566159" y="1979061"/>
          <a:ext cx="5349240" cy="1798727"/>
        </a:xfrm>
        <a:prstGeom prst="rightArrow">
          <a:avLst>
            <a:gd name="adj1" fmla="val 75000"/>
            <a:gd name="adj2" fmla="val 50000"/>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en-US" sz="3000" kern="1200" dirty="0" err="1" smtClean="0"/>
            <a:t>Tổ</a:t>
          </a:r>
          <a:r>
            <a:rPr lang="en-US" sz="3000" kern="1200" dirty="0" smtClean="0"/>
            <a:t> </a:t>
          </a:r>
          <a:r>
            <a:rPr lang="en-US" sz="3000" kern="1200" dirty="0" err="1" smtClean="0"/>
            <a:t>chức</a:t>
          </a:r>
          <a:endParaRPr lang="en-US" sz="3000" kern="1200" dirty="0"/>
        </a:p>
        <a:p>
          <a:pPr marL="285750" lvl="1" indent="-285750" algn="l" defTabSz="1333500">
            <a:lnSpc>
              <a:spcPct val="90000"/>
            </a:lnSpc>
            <a:spcBef>
              <a:spcPct val="0"/>
            </a:spcBef>
            <a:spcAft>
              <a:spcPct val="15000"/>
            </a:spcAft>
            <a:buChar char="••"/>
          </a:pPr>
          <a:r>
            <a:rPr lang="en-US" sz="3000" kern="1200" dirty="0" err="1" smtClean="0"/>
            <a:t>Phương</a:t>
          </a:r>
          <a:r>
            <a:rPr lang="en-US" sz="3000" kern="1200" dirty="0" smtClean="0"/>
            <a:t> </a:t>
          </a:r>
          <a:r>
            <a:rPr lang="en-US" sz="3000" kern="1200" dirty="0" err="1" smtClean="0"/>
            <a:t>thức</a:t>
          </a:r>
          <a:r>
            <a:rPr lang="en-US" sz="3000" kern="1200" dirty="0" smtClean="0"/>
            <a:t> </a:t>
          </a:r>
          <a:r>
            <a:rPr lang="en-US" sz="3000" kern="1200" dirty="0" err="1" smtClean="0"/>
            <a:t>hoạt</a:t>
          </a:r>
          <a:r>
            <a:rPr lang="en-US" sz="3000" kern="1200" dirty="0" smtClean="0"/>
            <a:t> </a:t>
          </a:r>
          <a:r>
            <a:rPr lang="en-US" sz="3000" kern="1200" dirty="0" err="1" smtClean="0"/>
            <a:t>động</a:t>
          </a:r>
          <a:endParaRPr lang="en-US" sz="3000" kern="1200" dirty="0"/>
        </a:p>
      </dsp:txBody>
      <dsp:txXfrm>
        <a:off x="3566159" y="2203902"/>
        <a:ext cx="4674717" cy="1349045"/>
      </dsp:txXfrm>
    </dsp:sp>
    <dsp:sp modelId="{BDD6487B-A4C9-402E-BEAD-58F7B6F049B7}">
      <dsp:nvSpPr>
        <dsp:cNvPr id="0" name=""/>
        <dsp:cNvSpPr/>
      </dsp:nvSpPr>
      <dsp:spPr>
        <a:xfrm>
          <a:off x="0" y="1979061"/>
          <a:ext cx="3566160" cy="1798727"/>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kern="1200" dirty="0" smtClean="0"/>
            <a:t>Ban </a:t>
          </a:r>
          <a:r>
            <a:rPr lang="en-US" sz="3400" kern="1200" dirty="0" err="1" smtClean="0"/>
            <a:t>giám</a:t>
          </a:r>
          <a:r>
            <a:rPr lang="en-US" sz="3400" kern="1200" dirty="0" smtClean="0"/>
            <a:t> </a:t>
          </a:r>
          <a:r>
            <a:rPr lang="en-US" sz="3400" kern="1200" dirty="0" err="1" smtClean="0"/>
            <a:t>sát</a:t>
          </a:r>
          <a:r>
            <a:rPr lang="en-US" sz="3400" kern="1200" dirty="0" smtClean="0"/>
            <a:t> </a:t>
          </a:r>
          <a:r>
            <a:rPr lang="en-US" sz="3400" kern="1200" dirty="0" err="1" smtClean="0"/>
            <a:t>đầu</a:t>
          </a:r>
          <a:r>
            <a:rPr lang="en-US" sz="3400" kern="1200" dirty="0" smtClean="0"/>
            <a:t> </a:t>
          </a:r>
          <a:r>
            <a:rPr lang="en-US" sz="3400" kern="1200" dirty="0" err="1" smtClean="0"/>
            <a:t>tư</a:t>
          </a:r>
          <a:r>
            <a:rPr lang="en-US" sz="3400" kern="1200" dirty="0" smtClean="0"/>
            <a:t> </a:t>
          </a:r>
          <a:r>
            <a:rPr lang="en-US" sz="3400" kern="1200" dirty="0" err="1" smtClean="0"/>
            <a:t>cộng</a:t>
          </a:r>
          <a:r>
            <a:rPr lang="en-US" sz="3400" kern="1200" dirty="0" smtClean="0"/>
            <a:t> </a:t>
          </a:r>
          <a:r>
            <a:rPr lang="en-US" sz="3400" kern="1200" dirty="0" err="1" smtClean="0"/>
            <a:t>đồng</a:t>
          </a:r>
          <a:endParaRPr lang="en-US" sz="3400" kern="1200" dirty="0"/>
        </a:p>
      </dsp:txBody>
      <dsp:txXfrm>
        <a:off x="87807" y="2066868"/>
        <a:ext cx="3390546" cy="162311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A3645-49DB-49E6-BAB6-CA66E516F268}">
      <dsp:nvSpPr>
        <dsp:cNvPr id="0" name=""/>
        <dsp:cNvSpPr/>
      </dsp:nvSpPr>
      <dsp:spPr bwMode="white">
        <a:xfrm>
          <a:off x="651552" y="255031"/>
          <a:ext cx="3173730" cy="3173730"/>
        </a:xfrm>
        <a:prstGeom prst="pie">
          <a:avLst>
            <a:gd name="adj1" fmla="val 16200000"/>
            <a:gd name="adj2" fmla="val 180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err="1" smtClean="0"/>
            <a:t>Trung</a:t>
          </a:r>
          <a:r>
            <a:rPr lang="en-US" sz="2300" kern="1200" dirty="0" smtClean="0"/>
            <a:t> </a:t>
          </a:r>
          <a:r>
            <a:rPr lang="en-US" sz="2300" kern="1200" dirty="0" err="1" smtClean="0"/>
            <a:t>bình</a:t>
          </a:r>
          <a:r>
            <a:rPr lang="en-US" sz="2300" kern="1200" dirty="0" smtClean="0"/>
            <a:t>: 14,73%</a:t>
          </a:r>
          <a:endParaRPr lang="en-US" sz="2300" kern="1200" dirty="0"/>
        </a:p>
      </dsp:txBody>
      <dsp:txXfrm>
        <a:off x="2377079" y="840660"/>
        <a:ext cx="1076801" cy="1057910"/>
      </dsp:txXfrm>
    </dsp:sp>
    <dsp:sp modelId="{34470800-72FA-4B50-9986-E12E13E14DDA}">
      <dsp:nvSpPr>
        <dsp:cNvPr id="0" name=""/>
        <dsp:cNvSpPr/>
      </dsp:nvSpPr>
      <dsp:spPr bwMode="white">
        <a:xfrm>
          <a:off x="487954" y="349488"/>
          <a:ext cx="3173730" cy="3173730"/>
        </a:xfrm>
        <a:prstGeom prst="pie">
          <a:avLst>
            <a:gd name="adj1" fmla="val 1800000"/>
            <a:gd name="adj2" fmla="val 900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err="1" smtClean="0"/>
            <a:t>Khá</a:t>
          </a:r>
          <a:r>
            <a:rPr lang="en-US" sz="2300" kern="1200" dirty="0" smtClean="0"/>
            <a:t> 30,21%</a:t>
          </a:r>
          <a:endParaRPr lang="en-US" sz="2300" kern="1200" dirty="0"/>
        </a:p>
      </dsp:txBody>
      <dsp:txXfrm>
        <a:off x="1356951" y="2351960"/>
        <a:ext cx="1435735" cy="982345"/>
      </dsp:txXfrm>
    </dsp:sp>
    <dsp:sp modelId="{6EE855F3-B9FC-45A6-9B48-9DCFB566F68F}">
      <dsp:nvSpPr>
        <dsp:cNvPr id="0" name=""/>
        <dsp:cNvSpPr/>
      </dsp:nvSpPr>
      <dsp:spPr bwMode="white">
        <a:xfrm>
          <a:off x="487954" y="349488"/>
          <a:ext cx="3173730" cy="3173730"/>
        </a:xfrm>
        <a:prstGeom prst="pie">
          <a:avLst>
            <a:gd name="adj1" fmla="val 9000000"/>
            <a:gd name="adj2" fmla="val 1620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en-US" sz="2300" kern="1200" dirty="0" err="1" smtClean="0"/>
            <a:t>Tốt</a:t>
          </a:r>
          <a:r>
            <a:rPr lang="en-US" sz="2300" kern="1200" dirty="0" smtClean="0"/>
            <a:t>: 32,07%</a:t>
          </a:r>
          <a:endParaRPr lang="en-US" sz="2300" kern="1200" dirty="0"/>
        </a:p>
      </dsp:txBody>
      <dsp:txXfrm>
        <a:off x="827996" y="972899"/>
        <a:ext cx="1076801" cy="10579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7484A0-B0C2-429E-85E4-6E4DC591B262}">
      <dsp:nvSpPr>
        <dsp:cNvPr id="0" name=""/>
        <dsp:cNvSpPr/>
      </dsp:nvSpPr>
      <dsp:spPr>
        <a:xfrm>
          <a:off x="-6126981" y="-937410"/>
          <a:ext cx="7293488" cy="7293488"/>
        </a:xfrm>
        <a:prstGeom prst="blockArc">
          <a:avLst>
            <a:gd name="adj1" fmla="val 18900000"/>
            <a:gd name="adj2" fmla="val 2700000"/>
            <a:gd name="adj3" fmla="val 296"/>
          </a:avLst>
        </a:prstGeom>
        <a:noFill/>
        <a:ln w="15875"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982EEE-9FCA-4BFB-B860-49D35B8B7E4F}">
      <dsp:nvSpPr>
        <dsp:cNvPr id="0" name=""/>
        <dsp:cNvSpPr/>
      </dsp:nvSpPr>
      <dsp:spPr>
        <a:xfrm>
          <a:off x="434398" y="285347"/>
          <a:ext cx="7617019" cy="570477"/>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27940" rIns="27940" bIns="27940" numCol="1" spcCol="1270" anchor="ctr" anchorCtr="0">
          <a:noAutofit/>
        </a:bodyPr>
        <a:lstStyle/>
        <a:p>
          <a:pPr lvl="0" algn="l" defTabSz="488950">
            <a:lnSpc>
              <a:spcPct val="90000"/>
            </a:lnSpc>
            <a:spcBef>
              <a:spcPct val="0"/>
            </a:spcBef>
            <a:spcAft>
              <a:spcPct val="35000"/>
            </a:spcAft>
          </a:pPr>
          <a:r>
            <a:rPr lang="nl-NL" sz="1100" kern="1200" dirty="0">
              <a:solidFill>
                <a:schemeClr val="tx1"/>
              </a:solidFill>
            </a:rPr>
            <a:t>Bảo đảm quyền của công dân, cán bộ, công chức, viên chức, người lao động được biết, tham gia ý kiến, quyết định và kiểm tra, giám sát việc thực hiện dân chủ ở cơ sở.</a:t>
          </a:r>
          <a:endParaRPr lang="en-US" sz="1100" kern="1200" dirty="0">
            <a:solidFill>
              <a:schemeClr val="tx1"/>
            </a:solidFill>
          </a:endParaRPr>
        </a:p>
      </dsp:txBody>
      <dsp:txXfrm>
        <a:off x="434398" y="285347"/>
        <a:ext cx="7617019" cy="570477"/>
      </dsp:txXfrm>
    </dsp:sp>
    <dsp:sp modelId="{3E8E1955-6EF9-47F9-8DA8-AED14D52ED7B}">
      <dsp:nvSpPr>
        <dsp:cNvPr id="0" name=""/>
        <dsp:cNvSpPr/>
      </dsp:nvSpPr>
      <dsp:spPr>
        <a:xfrm>
          <a:off x="77849" y="214037"/>
          <a:ext cx="713096" cy="713096"/>
        </a:xfrm>
        <a:prstGeom prst="ellipse">
          <a:avLst/>
        </a:prstGeom>
        <a:solidFill>
          <a:schemeClr val="lt1">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68FA37-7D73-4BD9-945A-92E469697175}">
      <dsp:nvSpPr>
        <dsp:cNvPr id="0" name=""/>
        <dsp:cNvSpPr/>
      </dsp:nvSpPr>
      <dsp:spPr>
        <a:xfrm>
          <a:off x="903654" y="1140954"/>
          <a:ext cx="7147763" cy="570477"/>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27940" rIns="27940" bIns="27940" numCol="1" spcCol="1270" anchor="ctr" anchorCtr="0">
          <a:noAutofit/>
        </a:bodyPr>
        <a:lstStyle/>
        <a:p>
          <a:pPr lvl="0" algn="l" defTabSz="488950">
            <a:lnSpc>
              <a:spcPct val="90000"/>
            </a:lnSpc>
            <a:spcBef>
              <a:spcPct val="0"/>
            </a:spcBef>
            <a:spcAft>
              <a:spcPct val="35000"/>
            </a:spcAft>
          </a:pPr>
          <a:r>
            <a:rPr lang="nl-NL" sz="1100" kern="1200" dirty="0">
              <a:solidFill>
                <a:schemeClr val="tx1"/>
              </a:solidFill>
            </a:rPr>
            <a:t>Bảo đảm sự lãnh đạo của Đảng, quản lý của Nhà nước, vai trò nòng cốt của Mặt trận Tổ quốc Việt Nam và các tổ chức chính trị - xã hội trong thực hiện dân chủ ở cơ sở.</a:t>
          </a:r>
          <a:endParaRPr lang="en-US" sz="1100" kern="1200" dirty="0">
            <a:solidFill>
              <a:schemeClr val="tx1"/>
            </a:solidFill>
          </a:endParaRPr>
        </a:p>
      </dsp:txBody>
      <dsp:txXfrm>
        <a:off x="903654" y="1140954"/>
        <a:ext cx="7147763" cy="570477"/>
      </dsp:txXfrm>
    </dsp:sp>
    <dsp:sp modelId="{9616115C-47F4-421A-8055-895C80B0BB15}">
      <dsp:nvSpPr>
        <dsp:cNvPr id="0" name=""/>
        <dsp:cNvSpPr/>
      </dsp:nvSpPr>
      <dsp:spPr>
        <a:xfrm>
          <a:off x="547106" y="1069644"/>
          <a:ext cx="713096" cy="713096"/>
        </a:xfrm>
        <a:prstGeom prst="ellipse">
          <a:avLst/>
        </a:prstGeom>
        <a:solidFill>
          <a:schemeClr val="lt1">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0A1491-ABF7-48E5-B5EA-18ACE046F72B}">
      <dsp:nvSpPr>
        <dsp:cNvPr id="0" name=""/>
        <dsp:cNvSpPr/>
      </dsp:nvSpPr>
      <dsp:spPr>
        <a:xfrm>
          <a:off x="1118233" y="1996562"/>
          <a:ext cx="6933183" cy="570477"/>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27940" rIns="27940" bIns="27940" numCol="1" spcCol="1270" anchor="ctr" anchorCtr="0">
          <a:noAutofit/>
        </a:bodyPr>
        <a:lstStyle/>
        <a:p>
          <a:pPr lvl="0" algn="l" defTabSz="488950">
            <a:lnSpc>
              <a:spcPct val="90000"/>
            </a:lnSpc>
            <a:spcBef>
              <a:spcPct val="0"/>
            </a:spcBef>
            <a:spcAft>
              <a:spcPct val="35000"/>
            </a:spcAft>
          </a:pPr>
          <a:r>
            <a:rPr lang="nl-NL" sz="1100" kern="1200" dirty="0">
              <a:solidFill>
                <a:schemeClr val="tx1"/>
              </a:solidFill>
            </a:rPr>
            <a:t>Thực hiện dân chủ ở cơ sở trong khuôn khổ Hiến pháp và pháp luật; bảo đảm trật tự, kỷ cương, không cản trở hoạt động bình thường của chính quyền địa phương cấp xã, cơ quan, đơn vị, tổ chức có sử dụng lao động</a:t>
          </a:r>
          <a:r>
            <a:rPr lang="en-US" sz="1100" kern="1200" dirty="0">
              <a:solidFill>
                <a:schemeClr val="tx1"/>
              </a:solidFill>
            </a:rPr>
            <a:t>.</a:t>
          </a:r>
        </a:p>
      </dsp:txBody>
      <dsp:txXfrm>
        <a:off x="1118233" y="1996562"/>
        <a:ext cx="6933183" cy="570477"/>
      </dsp:txXfrm>
    </dsp:sp>
    <dsp:sp modelId="{020D9889-AE76-4A95-BCB4-C7D5CCAD3C58}">
      <dsp:nvSpPr>
        <dsp:cNvPr id="0" name=""/>
        <dsp:cNvSpPr/>
      </dsp:nvSpPr>
      <dsp:spPr>
        <a:xfrm>
          <a:off x="761685" y="1925252"/>
          <a:ext cx="713096" cy="713096"/>
        </a:xfrm>
        <a:prstGeom prst="ellipse">
          <a:avLst/>
        </a:prstGeom>
        <a:solidFill>
          <a:schemeClr val="lt1">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F12B5C-247D-493F-84A7-BBCC1CFCD3E8}">
      <dsp:nvSpPr>
        <dsp:cNvPr id="0" name=""/>
        <dsp:cNvSpPr/>
      </dsp:nvSpPr>
      <dsp:spPr>
        <a:xfrm>
          <a:off x="1118233" y="2851627"/>
          <a:ext cx="6933183" cy="570477"/>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27940" rIns="27940" bIns="27940" numCol="1" spcCol="1270" anchor="ctr" anchorCtr="0">
          <a:noAutofit/>
        </a:bodyPr>
        <a:lstStyle/>
        <a:p>
          <a:pPr lvl="0" algn="l" defTabSz="488950">
            <a:lnSpc>
              <a:spcPct val="90000"/>
            </a:lnSpc>
            <a:spcBef>
              <a:spcPct val="0"/>
            </a:spcBef>
            <a:spcAft>
              <a:spcPct val="35000"/>
            </a:spcAft>
          </a:pPr>
          <a:r>
            <a:rPr lang="nl-NL" sz="1100" kern="1200" dirty="0">
              <a:solidFill>
                <a:schemeClr val="tx1"/>
              </a:solidFill>
            </a:rPr>
            <a:t>Bảo vệ lợi ích của Nhà nước, quyền và lợi ích hợp pháp của tổ chức, cá nhân.</a:t>
          </a:r>
          <a:endParaRPr lang="en-US" sz="1100" kern="1200" dirty="0">
            <a:solidFill>
              <a:schemeClr val="tx1"/>
            </a:solidFill>
          </a:endParaRPr>
        </a:p>
      </dsp:txBody>
      <dsp:txXfrm>
        <a:off x="1118233" y="2851627"/>
        <a:ext cx="6933183" cy="570477"/>
      </dsp:txXfrm>
    </dsp:sp>
    <dsp:sp modelId="{FC42992B-309D-42FB-9F8A-5828C65D4292}">
      <dsp:nvSpPr>
        <dsp:cNvPr id="0" name=""/>
        <dsp:cNvSpPr/>
      </dsp:nvSpPr>
      <dsp:spPr>
        <a:xfrm>
          <a:off x="761685" y="2780318"/>
          <a:ext cx="713096" cy="713096"/>
        </a:xfrm>
        <a:prstGeom prst="ellipse">
          <a:avLst/>
        </a:prstGeom>
        <a:solidFill>
          <a:schemeClr val="lt1">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DE9011-D21F-42E4-B8ED-BD0C1952076C}">
      <dsp:nvSpPr>
        <dsp:cNvPr id="0" name=""/>
        <dsp:cNvSpPr/>
      </dsp:nvSpPr>
      <dsp:spPr>
        <a:xfrm>
          <a:off x="903654" y="3707235"/>
          <a:ext cx="7147763" cy="570477"/>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27940" rIns="27940" bIns="27940" numCol="1" spcCol="1270" anchor="ctr" anchorCtr="0">
          <a:noAutofit/>
        </a:bodyPr>
        <a:lstStyle/>
        <a:p>
          <a:pPr lvl="0" algn="l" defTabSz="488950">
            <a:lnSpc>
              <a:spcPct val="90000"/>
            </a:lnSpc>
            <a:spcBef>
              <a:spcPct val="0"/>
            </a:spcBef>
            <a:spcAft>
              <a:spcPct val="35000"/>
            </a:spcAft>
          </a:pPr>
          <a:r>
            <a:rPr lang="nl-NL" sz="1100" kern="1200" dirty="0">
              <a:solidFill>
                <a:schemeClr val="tx1"/>
              </a:solidFill>
            </a:rPr>
            <a:t>Bảo đảm công khai, minh bạch, tăng cường trách nhiệm giải trình trong quá trình thực hiện dân chủ ở cơ sở. </a:t>
          </a:r>
          <a:endParaRPr lang="en-US" sz="1100" kern="1200" dirty="0">
            <a:solidFill>
              <a:schemeClr val="tx1"/>
            </a:solidFill>
          </a:endParaRPr>
        </a:p>
      </dsp:txBody>
      <dsp:txXfrm>
        <a:off x="903654" y="3707235"/>
        <a:ext cx="7147763" cy="570477"/>
      </dsp:txXfrm>
    </dsp:sp>
    <dsp:sp modelId="{44E15540-8755-4756-A17D-1C610FF0CEDF}">
      <dsp:nvSpPr>
        <dsp:cNvPr id="0" name=""/>
        <dsp:cNvSpPr/>
      </dsp:nvSpPr>
      <dsp:spPr>
        <a:xfrm>
          <a:off x="547106" y="3635925"/>
          <a:ext cx="713096" cy="713096"/>
        </a:xfrm>
        <a:prstGeom prst="ellipse">
          <a:avLst/>
        </a:prstGeom>
        <a:solidFill>
          <a:schemeClr val="lt1">
            <a:hueOff val="0"/>
            <a:satOff val="0"/>
            <a:lumOff val="0"/>
            <a:alphaOff val="0"/>
          </a:schemeClr>
        </a:solidFill>
        <a:ln w="1587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A27D7F6-7681-4276-BC50-E22AA7739BB8}">
      <dsp:nvSpPr>
        <dsp:cNvPr id="0" name=""/>
        <dsp:cNvSpPr/>
      </dsp:nvSpPr>
      <dsp:spPr>
        <a:xfrm>
          <a:off x="434398" y="4562842"/>
          <a:ext cx="7617019" cy="570477"/>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2816" tIns="27940" rIns="27940" bIns="27940" numCol="1" spcCol="1270" anchor="ctr" anchorCtr="0">
          <a:noAutofit/>
        </a:bodyPr>
        <a:lstStyle/>
        <a:p>
          <a:pPr lvl="0" algn="l" defTabSz="488950">
            <a:lnSpc>
              <a:spcPct val="90000"/>
            </a:lnSpc>
            <a:spcBef>
              <a:spcPct val="0"/>
            </a:spcBef>
            <a:spcAft>
              <a:spcPct val="35000"/>
            </a:spcAft>
          </a:pPr>
          <a:r>
            <a:rPr lang="nl-NL" sz="1100" kern="1200" dirty="0">
              <a:solidFill>
                <a:schemeClr val="tx1"/>
              </a:solidFill>
            </a:rPr>
            <a:t>Tôn trọng ý kiến đóng góp của Nhân dân, kịp thời giải quyết kiến nghị, phản ánh của Nhân dân.</a:t>
          </a:r>
          <a:endParaRPr lang="en-US" sz="1100" kern="1200" dirty="0">
            <a:solidFill>
              <a:schemeClr val="tx1"/>
            </a:solidFill>
          </a:endParaRPr>
        </a:p>
      </dsp:txBody>
      <dsp:txXfrm>
        <a:off x="434398" y="4562842"/>
        <a:ext cx="7617019" cy="570477"/>
      </dsp:txXfrm>
    </dsp:sp>
    <dsp:sp modelId="{67A77703-D865-434F-96B3-D47B043F80B7}">
      <dsp:nvSpPr>
        <dsp:cNvPr id="0" name=""/>
        <dsp:cNvSpPr/>
      </dsp:nvSpPr>
      <dsp:spPr>
        <a:xfrm>
          <a:off x="77849" y="4491533"/>
          <a:ext cx="713096" cy="713096"/>
        </a:xfrm>
        <a:prstGeom prst="ellipse">
          <a:avLst/>
        </a:prstGeom>
        <a:solidFill>
          <a:schemeClr val="lt1">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D04CA-8623-493C-A867-E9CDE832E350}">
      <dsp:nvSpPr>
        <dsp:cNvPr id="0" name=""/>
        <dsp:cNvSpPr/>
      </dsp:nvSpPr>
      <dsp:spPr>
        <a:xfrm>
          <a:off x="6556940" y="512470"/>
          <a:ext cx="1357702" cy="1357771"/>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683BDC-03B3-4D65-B903-89BF6C0C816F}">
      <dsp:nvSpPr>
        <dsp:cNvPr id="0" name=""/>
        <dsp:cNvSpPr/>
      </dsp:nvSpPr>
      <dsp:spPr>
        <a:xfrm>
          <a:off x="6602352" y="557737"/>
          <a:ext cx="1267460" cy="1267237"/>
        </a:xfrm>
        <a:prstGeom prst="ellipse">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Kiểm</a:t>
          </a:r>
          <a:r>
            <a:rPr lang="en-US" sz="1600" kern="1200" dirty="0" smtClean="0"/>
            <a:t> </a:t>
          </a:r>
          <a:r>
            <a:rPr lang="en-US" sz="1600" kern="1200" dirty="0" err="1" smtClean="0"/>
            <a:t>tra</a:t>
          </a:r>
          <a:r>
            <a:rPr lang="en-US" sz="1600" kern="1200" dirty="0" smtClean="0"/>
            <a:t>, </a:t>
          </a:r>
          <a:r>
            <a:rPr lang="en-US" sz="1600" kern="1200" dirty="0" err="1" smtClean="0"/>
            <a:t>giám</a:t>
          </a:r>
          <a:r>
            <a:rPr lang="en-US" sz="1600" kern="1200" dirty="0" smtClean="0"/>
            <a:t> </a:t>
          </a:r>
          <a:r>
            <a:rPr lang="en-US" sz="1600" kern="1200" dirty="0" err="1" smtClean="0"/>
            <a:t>sát</a:t>
          </a:r>
          <a:endParaRPr lang="en-US" sz="1600" kern="1200" dirty="0"/>
        </a:p>
      </dsp:txBody>
      <dsp:txXfrm>
        <a:off x="6783418" y="738805"/>
        <a:ext cx="905329" cy="905101"/>
      </dsp:txXfrm>
    </dsp:sp>
    <dsp:sp modelId="{ACE586CF-B206-4ADA-9FFB-31E5D2B75671}">
      <dsp:nvSpPr>
        <dsp:cNvPr id="0" name=""/>
        <dsp:cNvSpPr/>
      </dsp:nvSpPr>
      <dsp:spPr>
        <a:xfrm rot="2700000">
          <a:off x="5147992" y="512374"/>
          <a:ext cx="1357724" cy="1357724"/>
        </a:xfrm>
        <a:prstGeom prst="teardrop">
          <a:avLst>
            <a:gd name="adj" fmla="val 10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111CB5-F2F0-4C19-A875-92C3ED497979}">
      <dsp:nvSpPr>
        <dsp:cNvPr id="0" name=""/>
        <dsp:cNvSpPr/>
      </dsp:nvSpPr>
      <dsp:spPr>
        <a:xfrm>
          <a:off x="5199238" y="557737"/>
          <a:ext cx="1267460" cy="1267237"/>
        </a:xfrm>
        <a:prstGeom prst="ellipse">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Quyết</a:t>
          </a:r>
          <a:r>
            <a:rPr lang="en-US" sz="1600" kern="1200" dirty="0" smtClean="0"/>
            <a:t> </a:t>
          </a:r>
          <a:r>
            <a:rPr lang="en-US" sz="1600" kern="1200" dirty="0" err="1" smtClean="0"/>
            <a:t>định</a:t>
          </a:r>
          <a:endParaRPr lang="en-US" sz="1600" kern="1200" dirty="0"/>
        </a:p>
      </dsp:txBody>
      <dsp:txXfrm>
        <a:off x="5380303" y="738805"/>
        <a:ext cx="905329" cy="905101"/>
      </dsp:txXfrm>
    </dsp:sp>
    <dsp:sp modelId="{76808922-9837-49A5-AC3A-D1E56532C067}">
      <dsp:nvSpPr>
        <dsp:cNvPr id="0" name=""/>
        <dsp:cNvSpPr/>
      </dsp:nvSpPr>
      <dsp:spPr>
        <a:xfrm rot="2700000">
          <a:off x="3750700" y="512374"/>
          <a:ext cx="1357724" cy="1357724"/>
        </a:xfrm>
        <a:prstGeom prst="teardrop">
          <a:avLst>
            <a:gd name="adj" fmla="val 10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A09F6D-C402-4DFB-B2F9-0A099D0327EA}">
      <dsp:nvSpPr>
        <dsp:cNvPr id="0" name=""/>
        <dsp:cNvSpPr/>
      </dsp:nvSpPr>
      <dsp:spPr>
        <a:xfrm>
          <a:off x="3796123" y="557737"/>
          <a:ext cx="1267460" cy="1267237"/>
        </a:xfrm>
        <a:prstGeom prst="ellipse">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Tham</a:t>
          </a:r>
          <a:r>
            <a:rPr lang="en-US" sz="1600" kern="1200" dirty="0" smtClean="0"/>
            <a:t> </a:t>
          </a:r>
          <a:r>
            <a:rPr lang="en-US" sz="1600" kern="1200" dirty="0" err="1" smtClean="0"/>
            <a:t>gia</a:t>
          </a:r>
          <a:r>
            <a:rPr lang="en-US" sz="1600" kern="1200" dirty="0" smtClean="0"/>
            <a:t/>
          </a:r>
          <a:br>
            <a:rPr lang="en-US" sz="1600" kern="1200" dirty="0" smtClean="0"/>
          </a:br>
          <a:r>
            <a:rPr lang="en-US" sz="1600" kern="1200" dirty="0" smtClean="0"/>
            <a:t> ý </a:t>
          </a:r>
          <a:r>
            <a:rPr lang="en-US" sz="1600" kern="1200" dirty="0" err="1" smtClean="0"/>
            <a:t>kiến</a:t>
          </a:r>
          <a:r>
            <a:rPr lang="en-US" sz="1600" kern="1200" dirty="0" smtClean="0"/>
            <a:t>	</a:t>
          </a:r>
          <a:endParaRPr lang="en-US" sz="1600" kern="1200" dirty="0"/>
        </a:p>
      </dsp:txBody>
      <dsp:txXfrm>
        <a:off x="3977189" y="738805"/>
        <a:ext cx="905329" cy="905101"/>
      </dsp:txXfrm>
    </dsp:sp>
    <dsp:sp modelId="{8F448844-D3EB-4967-9C0A-6A5D1F15E81D}">
      <dsp:nvSpPr>
        <dsp:cNvPr id="0" name=""/>
        <dsp:cNvSpPr/>
      </dsp:nvSpPr>
      <dsp:spPr>
        <a:xfrm rot="2700000">
          <a:off x="2347586" y="512374"/>
          <a:ext cx="1357724" cy="1357724"/>
        </a:xfrm>
        <a:prstGeom prst="teardrop">
          <a:avLst>
            <a:gd name="adj" fmla="val 100000"/>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5278C4-4CF8-4CB7-ABDE-AAB05A1DA77F}">
      <dsp:nvSpPr>
        <dsp:cNvPr id="0" name=""/>
        <dsp:cNvSpPr/>
      </dsp:nvSpPr>
      <dsp:spPr>
        <a:xfrm>
          <a:off x="2393009" y="557737"/>
          <a:ext cx="1267460" cy="1267237"/>
        </a:xfrm>
        <a:prstGeom prst="ellipse">
          <a:avLst/>
        </a:prstGeom>
        <a:solidFill>
          <a:schemeClr val="lt1">
            <a:alpha val="90000"/>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t>Được</a:t>
          </a:r>
          <a:r>
            <a:rPr lang="en-US" sz="1600" kern="1200" dirty="0" smtClean="0"/>
            <a:t> </a:t>
          </a:r>
          <a:r>
            <a:rPr lang="en-US" sz="1600" kern="1200" dirty="0" err="1" smtClean="0"/>
            <a:t>biết</a:t>
          </a:r>
          <a:endParaRPr lang="en-US" sz="1600" kern="1200" dirty="0"/>
        </a:p>
      </dsp:txBody>
      <dsp:txXfrm>
        <a:off x="2574074" y="738805"/>
        <a:ext cx="905329" cy="90510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9B566-BE68-49BC-861F-2C91014F38B7}">
      <dsp:nvSpPr>
        <dsp:cNvPr id="0" name=""/>
        <dsp:cNvSpPr/>
      </dsp:nvSpPr>
      <dsp:spPr>
        <a:xfrm>
          <a:off x="4457699" y="1615443"/>
          <a:ext cx="3153855" cy="547363"/>
        </a:xfrm>
        <a:custGeom>
          <a:avLst/>
          <a:gdLst/>
          <a:ahLst/>
          <a:cxnLst/>
          <a:rect l="0" t="0" r="0" b="0"/>
          <a:pathLst>
            <a:path>
              <a:moveTo>
                <a:pt x="0" y="0"/>
              </a:moveTo>
              <a:lnTo>
                <a:pt x="0" y="273681"/>
              </a:lnTo>
              <a:lnTo>
                <a:pt x="3153855" y="273681"/>
              </a:lnTo>
              <a:lnTo>
                <a:pt x="3153855" y="54736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FBCCAA-B47C-4EFA-840F-A42671894838}">
      <dsp:nvSpPr>
        <dsp:cNvPr id="0" name=""/>
        <dsp:cNvSpPr/>
      </dsp:nvSpPr>
      <dsp:spPr>
        <a:xfrm>
          <a:off x="4411980" y="1615443"/>
          <a:ext cx="91440" cy="547363"/>
        </a:xfrm>
        <a:custGeom>
          <a:avLst/>
          <a:gdLst/>
          <a:ahLst/>
          <a:cxnLst/>
          <a:rect l="0" t="0" r="0" b="0"/>
          <a:pathLst>
            <a:path>
              <a:moveTo>
                <a:pt x="45720" y="0"/>
              </a:moveTo>
              <a:lnTo>
                <a:pt x="45720" y="54736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5DAD5F-C71F-4781-9D02-67716ED15A6E}">
      <dsp:nvSpPr>
        <dsp:cNvPr id="0" name=""/>
        <dsp:cNvSpPr/>
      </dsp:nvSpPr>
      <dsp:spPr>
        <a:xfrm>
          <a:off x="1303844" y="1615443"/>
          <a:ext cx="3153855" cy="547363"/>
        </a:xfrm>
        <a:custGeom>
          <a:avLst/>
          <a:gdLst/>
          <a:ahLst/>
          <a:cxnLst/>
          <a:rect l="0" t="0" r="0" b="0"/>
          <a:pathLst>
            <a:path>
              <a:moveTo>
                <a:pt x="3153855" y="0"/>
              </a:moveTo>
              <a:lnTo>
                <a:pt x="3153855" y="273681"/>
              </a:lnTo>
              <a:lnTo>
                <a:pt x="0" y="273681"/>
              </a:lnTo>
              <a:lnTo>
                <a:pt x="0" y="547363"/>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D2FCAE-2822-4DF6-BAF4-3404F1E942B0}">
      <dsp:nvSpPr>
        <dsp:cNvPr id="0" name=""/>
        <dsp:cNvSpPr/>
      </dsp:nvSpPr>
      <dsp:spPr>
        <a:xfrm>
          <a:off x="3154453" y="312197"/>
          <a:ext cx="2606492" cy="130324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err="1">
              <a:solidFill>
                <a:schemeClr val="tx1"/>
              </a:solidFill>
            </a:rPr>
            <a:t>Thực</a:t>
          </a:r>
          <a:r>
            <a:rPr lang="en-US" sz="2700" kern="1200" dirty="0">
              <a:solidFill>
                <a:schemeClr val="tx1"/>
              </a:solidFill>
            </a:rPr>
            <a:t> </a:t>
          </a:r>
          <a:r>
            <a:rPr lang="en-US" sz="2700" kern="1200" dirty="0" err="1">
              <a:solidFill>
                <a:schemeClr val="tx1"/>
              </a:solidFill>
            </a:rPr>
            <a:t>hiện</a:t>
          </a:r>
          <a:r>
            <a:rPr lang="en-US" sz="2700" kern="1200" dirty="0">
              <a:solidFill>
                <a:schemeClr val="tx1"/>
              </a:solidFill>
            </a:rPr>
            <a:t> </a:t>
          </a:r>
          <a:br>
            <a:rPr lang="en-US" sz="2700" kern="1200" dirty="0">
              <a:solidFill>
                <a:schemeClr val="tx1"/>
              </a:solidFill>
            </a:rPr>
          </a:br>
          <a:r>
            <a:rPr lang="en-US" sz="2700" kern="1200" dirty="0" err="1" smtClean="0">
              <a:solidFill>
                <a:schemeClr val="tx1"/>
              </a:solidFill>
            </a:rPr>
            <a:t>dân</a:t>
          </a:r>
          <a:r>
            <a:rPr lang="en-US" sz="2700" kern="1200" dirty="0" smtClean="0">
              <a:solidFill>
                <a:schemeClr val="tx1"/>
              </a:solidFill>
            </a:rPr>
            <a:t> </a:t>
          </a:r>
          <a:r>
            <a:rPr lang="en-US" sz="2700" kern="1200" dirty="0" err="1" smtClean="0">
              <a:solidFill>
                <a:schemeClr val="tx1"/>
              </a:solidFill>
            </a:rPr>
            <a:t>chủ</a:t>
          </a:r>
          <a:r>
            <a:rPr lang="en-US" sz="2700" kern="1200" dirty="0" smtClean="0">
              <a:solidFill>
                <a:schemeClr val="tx1"/>
              </a:solidFill>
            </a:rPr>
            <a:t> </a:t>
          </a:r>
          <a:r>
            <a:rPr lang="en-US" sz="2700" kern="1200" dirty="0" err="1" smtClean="0">
              <a:solidFill>
                <a:schemeClr val="tx1"/>
              </a:solidFill>
            </a:rPr>
            <a:t>cần</a:t>
          </a:r>
          <a:r>
            <a:rPr lang="en-US" sz="2700" kern="1200" dirty="0" smtClean="0">
              <a:solidFill>
                <a:schemeClr val="tx1"/>
              </a:solidFill>
            </a:rPr>
            <a:t> </a:t>
          </a:r>
          <a:r>
            <a:rPr lang="en-US" sz="2700" kern="1200" dirty="0" err="1" smtClean="0">
              <a:solidFill>
                <a:schemeClr val="tx1"/>
              </a:solidFill>
            </a:rPr>
            <a:t>phải</a:t>
          </a:r>
          <a:r>
            <a:rPr lang="en-US" sz="2700" kern="1200" dirty="0" smtClean="0">
              <a:solidFill>
                <a:schemeClr val="tx1"/>
              </a:solidFill>
            </a:rPr>
            <a:t> </a:t>
          </a:r>
          <a:r>
            <a:rPr lang="en-US" sz="2700" kern="1200" dirty="0" err="1" smtClean="0">
              <a:solidFill>
                <a:schemeClr val="tx1"/>
              </a:solidFill>
            </a:rPr>
            <a:t>bảo</a:t>
          </a:r>
          <a:r>
            <a:rPr lang="en-US" sz="2700" kern="1200" dirty="0" smtClean="0">
              <a:solidFill>
                <a:schemeClr val="tx1"/>
              </a:solidFill>
            </a:rPr>
            <a:t> </a:t>
          </a:r>
          <a:r>
            <a:rPr lang="en-US" sz="2700" kern="1200" dirty="0" err="1" smtClean="0">
              <a:solidFill>
                <a:schemeClr val="tx1"/>
              </a:solidFill>
            </a:rPr>
            <a:t>đảm</a:t>
          </a:r>
          <a:endParaRPr lang="en-US" sz="2700" kern="1200" dirty="0">
            <a:solidFill>
              <a:schemeClr val="tx1"/>
            </a:solidFill>
          </a:endParaRPr>
        </a:p>
      </dsp:txBody>
      <dsp:txXfrm>
        <a:off x="3154453" y="312197"/>
        <a:ext cx="2606492" cy="1303246"/>
      </dsp:txXfrm>
    </dsp:sp>
    <dsp:sp modelId="{B17B9215-BBC9-42EF-9278-9F88064E2B43}">
      <dsp:nvSpPr>
        <dsp:cNvPr id="0" name=""/>
        <dsp:cNvSpPr/>
      </dsp:nvSpPr>
      <dsp:spPr>
        <a:xfrm>
          <a:off x="598" y="2162806"/>
          <a:ext cx="2606492" cy="130324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err="1">
              <a:solidFill>
                <a:schemeClr val="tx1"/>
              </a:solidFill>
            </a:rPr>
            <a:t>Sự</a:t>
          </a:r>
          <a:r>
            <a:rPr lang="en-US" sz="2700" kern="1200" dirty="0">
              <a:solidFill>
                <a:schemeClr val="tx1"/>
              </a:solidFill>
            </a:rPr>
            <a:t> </a:t>
          </a:r>
          <a:r>
            <a:rPr lang="en-US" sz="2700" kern="1200" dirty="0" err="1">
              <a:solidFill>
                <a:schemeClr val="tx1"/>
              </a:solidFill>
            </a:rPr>
            <a:t>lãnh</a:t>
          </a:r>
          <a:r>
            <a:rPr lang="en-US" sz="2700" kern="1200" dirty="0">
              <a:solidFill>
                <a:schemeClr val="tx1"/>
              </a:solidFill>
            </a:rPr>
            <a:t> </a:t>
          </a:r>
          <a:r>
            <a:rPr lang="en-US" sz="2700" kern="1200" dirty="0" err="1">
              <a:solidFill>
                <a:schemeClr val="tx1"/>
              </a:solidFill>
            </a:rPr>
            <a:t>đạo</a:t>
          </a:r>
          <a:r>
            <a:rPr lang="en-US" sz="2700" kern="1200" dirty="0">
              <a:solidFill>
                <a:schemeClr val="tx1"/>
              </a:solidFill>
            </a:rPr>
            <a:t> </a:t>
          </a:r>
          <a:r>
            <a:rPr lang="en-US" sz="2700" kern="1200" dirty="0" err="1">
              <a:solidFill>
                <a:schemeClr val="tx1"/>
              </a:solidFill>
            </a:rPr>
            <a:t>của</a:t>
          </a:r>
          <a:r>
            <a:rPr lang="en-US" sz="2700" kern="1200" dirty="0">
              <a:solidFill>
                <a:schemeClr val="tx1"/>
              </a:solidFill>
            </a:rPr>
            <a:t> </a:t>
          </a:r>
          <a:r>
            <a:rPr lang="en-US" sz="2700" kern="1200" dirty="0" err="1">
              <a:solidFill>
                <a:schemeClr val="tx1"/>
              </a:solidFill>
            </a:rPr>
            <a:t>Đảng</a:t>
          </a:r>
          <a:endParaRPr lang="en-US" sz="2700" kern="1200" dirty="0">
            <a:solidFill>
              <a:schemeClr val="tx1"/>
            </a:solidFill>
          </a:endParaRPr>
        </a:p>
      </dsp:txBody>
      <dsp:txXfrm>
        <a:off x="598" y="2162806"/>
        <a:ext cx="2606492" cy="1303246"/>
      </dsp:txXfrm>
    </dsp:sp>
    <dsp:sp modelId="{F139DE50-2481-4DBD-A42A-D4CC366643E5}">
      <dsp:nvSpPr>
        <dsp:cNvPr id="0" name=""/>
        <dsp:cNvSpPr/>
      </dsp:nvSpPr>
      <dsp:spPr>
        <a:xfrm>
          <a:off x="3154453" y="2162806"/>
          <a:ext cx="2606492" cy="130324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err="1">
              <a:solidFill>
                <a:schemeClr val="tx1"/>
              </a:solidFill>
            </a:rPr>
            <a:t>Quản</a:t>
          </a:r>
          <a:r>
            <a:rPr lang="en-US" sz="2700" kern="1200" dirty="0">
              <a:solidFill>
                <a:schemeClr val="tx1"/>
              </a:solidFill>
            </a:rPr>
            <a:t> </a:t>
          </a:r>
          <a:r>
            <a:rPr lang="en-US" sz="2700" kern="1200" dirty="0" err="1">
              <a:solidFill>
                <a:schemeClr val="tx1"/>
              </a:solidFill>
            </a:rPr>
            <a:t>lý</a:t>
          </a:r>
          <a:r>
            <a:rPr lang="en-US" sz="2700" kern="1200" dirty="0">
              <a:solidFill>
                <a:schemeClr val="tx1"/>
              </a:solidFill>
            </a:rPr>
            <a:t> </a:t>
          </a:r>
          <a:r>
            <a:rPr lang="en-US" sz="2700" kern="1200" dirty="0" err="1">
              <a:solidFill>
                <a:schemeClr val="tx1"/>
              </a:solidFill>
            </a:rPr>
            <a:t>của</a:t>
          </a:r>
          <a:r>
            <a:rPr lang="en-US" sz="2700" kern="1200" dirty="0">
              <a:solidFill>
                <a:schemeClr val="tx1"/>
              </a:solidFill>
            </a:rPr>
            <a:t> </a:t>
          </a:r>
          <a:r>
            <a:rPr lang="en-US" sz="2700" kern="1200" dirty="0" err="1">
              <a:solidFill>
                <a:schemeClr val="tx1"/>
              </a:solidFill>
            </a:rPr>
            <a:t>Nhà</a:t>
          </a:r>
          <a:r>
            <a:rPr lang="en-US" sz="2700" kern="1200" dirty="0">
              <a:solidFill>
                <a:schemeClr val="tx1"/>
              </a:solidFill>
            </a:rPr>
            <a:t> </a:t>
          </a:r>
          <a:r>
            <a:rPr lang="en-US" sz="2700" kern="1200" dirty="0" err="1">
              <a:solidFill>
                <a:schemeClr val="tx1"/>
              </a:solidFill>
            </a:rPr>
            <a:t>nước</a:t>
          </a:r>
          <a:endParaRPr lang="en-US" sz="2700" kern="1200" dirty="0">
            <a:solidFill>
              <a:schemeClr val="tx1"/>
            </a:solidFill>
          </a:endParaRPr>
        </a:p>
      </dsp:txBody>
      <dsp:txXfrm>
        <a:off x="3154453" y="2162806"/>
        <a:ext cx="2606492" cy="1303246"/>
      </dsp:txXfrm>
    </dsp:sp>
    <dsp:sp modelId="{895B2D42-2FDC-4A38-A9CE-D09019D00565}">
      <dsp:nvSpPr>
        <dsp:cNvPr id="0" name=""/>
        <dsp:cNvSpPr/>
      </dsp:nvSpPr>
      <dsp:spPr>
        <a:xfrm>
          <a:off x="6308309" y="2162806"/>
          <a:ext cx="2606492" cy="1303246"/>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 tIns="17145" rIns="17145" bIns="17145" numCol="1" spcCol="1270" anchor="ctr" anchorCtr="0">
          <a:noAutofit/>
        </a:bodyPr>
        <a:lstStyle/>
        <a:p>
          <a:pPr lvl="0" algn="ctr" defTabSz="1200150">
            <a:lnSpc>
              <a:spcPct val="90000"/>
            </a:lnSpc>
            <a:spcBef>
              <a:spcPct val="0"/>
            </a:spcBef>
            <a:spcAft>
              <a:spcPct val="35000"/>
            </a:spcAft>
          </a:pPr>
          <a:r>
            <a:rPr lang="en-US" sz="2700" kern="1200" dirty="0" err="1">
              <a:solidFill>
                <a:schemeClr val="tx1"/>
              </a:solidFill>
            </a:rPr>
            <a:t>Vai</a:t>
          </a:r>
          <a:r>
            <a:rPr lang="en-US" sz="2700" kern="1200" dirty="0">
              <a:solidFill>
                <a:schemeClr val="tx1"/>
              </a:solidFill>
            </a:rPr>
            <a:t> </a:t>
          </a:r>
          <a:r>
            <a:rPr lang="en-US" sz="2700" kern="1200" dirty="0" err="1">
              <a:solidFill>
                <a:schemeClr val="tx1"/>
              </a:solidFill>
            </a:rPr>
            <a:t>trò</a:t>
          </a:r>
          <a:r>
            <a:rPr lang="en-US" sz="2700" kern="1200" dirty="0">
              <a:solidFill>
                <a:schemeClr val="tx1"/>
              </a:solidFill>
            </a:rPr>
            <a:t> </a:t>
          </a:r>
          <a:r>
            <a:rPr lang="en-US" sz="2700" kern="1200" dirty="0" err="1">
              <a:solidFill>
                <a:schemeClr val="tx1"/>
              </a:solidFill>
            </a:rPr>
            <a:t>Mặt</a:t>
          </a:r>
          <a:r>
            <a:rPr lang="en-US" sz="2700" kern="1200" dirty="0">
              <a:solidFill>
                <a:schemeClr val="tx1"/>
              </a:solidFill>
            </a:rPr>
            <a:t> </a:t>
          </a:r>
          <a:r>
            <a:rPr lang="en-US" sz="2700" kern="1200" dirty="0" err="1">
              <a:solidFill>
                <a:schemeClr val="tx1"/>
              </a:solidFill>
            </a:rPr>
            <a:t>trận</a:t>
          </a:r>
          <a:r>
            <a:rPr lang="en-US" sz="2700" kern="1200" dirty="0">
              <a:solidFill>
                <a:schemeClr val="tx1"/>
              </a:solidFill>
            </a:rPr>
            <a:t> </a:t>
          </a:r>
          <a:r>
            <a:rPr lang="en-US" sz="2700" kern="1200" dirty="0" err="1">
              <a:solidFill>
                <a:schemeClr val="tx1"/>
              </a:solidFill>
            </a:rPr>
            <a:t>và</a:t>
          </a:r>
          <a:r>
            <a:rPr lang="en-US" sz="2700" kern="1200" dirty="0">
              <a:solidFill>
                <a:schemeClr val="tx1"/>
              </a:solidFill>
            </a:rPr>
            <a:t> </a:t>
          </a:r>
          <a:r>
            <a:rPr lang="en-US" sz="2700" kern="1200" dirty="0" err="1">
              <a:solidFill>
                <a:schemeClr val="tx1"/>
              </a:solidFill>
            </a:rPr>
            <a:t>các</a:t>
          </a:r>
          <a:r>
            <a:rPr lang="en-US" sz="2700" kern="1200" dirty="0">
              <a:solidFill>
                <a:schemeClr val="tx1"/>
              </a:solidFill>
            </a:rPr>
            <a:t> </a:t>
          </a:r>
          <a:r>
            <a:rPr lang="en-US" sz="2700" kern="1200" dirty="0" err="1">
              <a:solidFill>
                <a:schemeClr val="tx1"/>
              </a:solidFill>
            </a:rPr>
            <a:t>tổ</a:t>
          </a:r>
          <a:r>
            <a:rPr lang="en-US" sz="2700" kern="1200" dirty="0">
              <a:solidFill>
                <a:schemeClr val="tx1"/>
              </a:solidFill>
            </a:rPr>
            <a:t> </a:t>
          </a:r>
          <a:r>
            <a:rPr lang="en-US" sz="2700" kern="1200" dirty="0" err="1">
              <a:solidFill>
                <a:schemeClr val="tx1"/>
              </a:solidFill>
            </a:rPr>
            <a:t>chức</a:t>
          </a:r>
          <a:r>
            <a:rPr lang="en-US" sz="2700" kern="1200" dirty="0">
              <a:solidFill>
                <a:schemeClr val="tx1"/>
              </a:solidFill>
            </a:rPr>
            <a:t> </a:t>
          </a:r>
          <a:r>
            <a:rPr lang="en-US" sz="2700" kern="1200" dirty="0" err="1" smtClean="0">
              <a:solidFill>
                <a:schemeClr val="tx1"/>
              </a:solidFill>
            </a:rPr>
            <a:t>chính</a:t>
          </a:r>
          <a:r>
            <a:rPr lang="en-US" sz="2700" kern="1200" dirty="0" smtClean="0">
              <a:solidFill>
                <a:schemeClr val="tx1"/>
              </a:solidFill>
            </a:rPr>
            <a:t> </a:t>
          </a:r>
          <a:r>
            <a:rPr lang="en-US" sz="2700" kern="1200" dirty="0" err="1" smtClean="0">
              <a:solidFill>
                <a:schemeClr val="tx1"/>
              </a:solidFill>
            </a:rPr>
            <a:t>trị</a:t>
          </a:r>
          <a:r>
            <a:rPr lang="en-US" sz="2700" kern="1200" dirty="0" smtClean="0">
              <a:solidFill>
                <a:schemeClr val="tx1"/>
              </a:solidFill>
            </a:rPr>
            <a:t> - XH</a:t>
          </a:r>
          <a:endParaRPr lang="en-US" sz="2700" kern="1200" dirty="0">
            <a:solidFill>
              <a:schemeClr val="tx1"/>
            </a:solidFill>
          </a:endParaRPr>
        </a:p>
      </dsp:txBody>
      <dsp:txXfrm>
        <a:off x="6308309" y="2162806"/>
        <a:ext cx="2606492" cy="130324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9B566-BE68-49BC-861F-2C91014F38B7}">
      <dsp:nvSpPr>
        <dsp:cNvPr id="0" name=""/>
        <dsp:cNvSpPr/>
      </dsp:nvSpPr>
      <dsp:spPr>
        <a:xfrm>
          <a:off x="4457700" y="1636012"/>
          <a:ext cx="2921739" cy="506225"/>
        </a:xfrm>
        <a:custGeom>
          <a:avLst/>
          <a:gdLst/>
          <a:ahLst/>
          <a:cxnLst/>
          <a:rect l="0" t="0" r="0" b="0"/>
          <a:pathLst>
            <a:path>
              <a:moveTo>
                <a:pt x="0" y="0"/>
              </a:moveTo>
              <a:lnTo>
                <a:pt x="0" y="253112"/>
              </a:lnTo>
              <a:lnTo>
                <a:pt x="2921739" y="253112"/>
              </a:lnTo>
              <a:lnTo>
                <a:pt x="2921739" y="50622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FBCCAA-B47C-4EFA-840F-A42671894838}">
      <dsp:nvSpPr>
        <dsp:cNvPr id="0" name=""/>
        <dsp:cNvSpPr/>
      </dsp:nvSpPr>
      <dsp:spPr>
        <a:xfrm>
          <a:off x="4127038" y="1636012"/>
          <a:ext cx="330661" cy="506225"/>
        </a:xfrm>
        <a:custGeom>
          <a:avLst/>
          <a:gdLst/>
          <a:ahLst/>
          <a:cxnLst/>
          <a:rect l="0" t="0" r="0" b="0"/>
          <a:pathLst>
            <a:path>
              <a:moveTo>
                <a:pt x="330661" y="0"/>
              </a:moveTo>
              <a:lnTo>
                <a:pt x="330661" y="253112"/>
              </a:lnTo>
              <a:lnTo>
                <a:pt x="0" y="253112"/>
              </a:lnTo>
              <a:lnTo>
                <a:pt x="0" y="50622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5DAD5F-C71F-4781-9D02-67716ED15A6E}">
      <dsp:nvSpPr>
        <dsp:cNvPr id="0" name=""/>
        <dsp:cNvSpPr/>
      </dsp:nvSpPr>
      <dsp:spPr>
        <a:xfrm>
          <a:off x="1210215" y="1636012"/>
          <a:ext cx="3247484" cy="506225"/>
        </a:xfrm>
        <a:custGeom>
          <a:avLst/>
          <a:gdLst/>
          <a:ahLst/>
          <a:cxnLst/>
          <a:rect l="0" t="0" r="0" b="0"/>
          <a:pathLst>
            <a:path>
              <a:moveTo>
                <a:pt x="3247484" y="0"/>
              </a:moveTo>
              <a:lnTo>
                <a:pt x="3247484" y="253112"/>
              </a:lnTo>
              <a:lnTo>
                <a:pt x="0" y="253112"/>
              </a:lnTo>
              <a:lnTo>
                <a:pt x="0" y="50622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D2FCAE-2822-4DF6-BAF4-3404F1E942B0}">
      <dsp:nvSpPr>
        <dsp:cNvPr id="0" name=""/>
        <dsp:cNvSpPr/>
      </dsp:nvSpPr>
      <dsp:spPr>
        <a:xfrm>
          <a:off x="2939457" y="430713"/>
          <a:ext cx="3036484" cy="120529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err="1" smtClean="0">
              <a:solidFill>
                <a:schemeClr val="tx1"/>
              </a:solidFill>
            </a:rPr>
            <a:t>Thực</a:t>
          </a:r>
          <a:r>
            <a:rPr lang="en-US" sz="2000" kern="1200" dirty="0" smtClean="0">
              <a:solidFill>
                <a:schemeClr val="tx1"/>
              </a:solidFill>
            </a:rPr>
            <a:t> </a:t>
          </a:r>
          <a:r>
            <a:rPr lang="en-US" sz="2000" kern="1200" dirty="0" err="1" smtClean="0">
              <a:solidFill>
                <a:schemeClr val="tx1"/>
              </a:solidFill>
            </a:rPr>
            <a:t>hiện</a:t>
          </a:r>
          <a:r>
            <a:rPr lang="en-US" sz="2000" kern="1200" dirty="0" smtClean="0">
              <a:solidFill>
                <a:schemeClr val="tx1"/>
              </a:solidFill>
            </a:rPr>
            <a:t> </a:t>
          </a:r>
          <a:r>
            <a:rPr lang="en-US" sz="2000" kern="1200" dirty="0" err="1" smtClean="0">
              <a:solidFill>
                <a:schemeClr val="tx1"/>
              </a:solidFill>
            </a:rPr>
            <a:t>dân</a:t>
          </a:r>
          <a:r>
            <a:rPr lang="en-US" sz="2000" kern="1200" dirty="0" smtClean="0">
              <a:solidFill>
                <a:schemeClr val="tx1"/>
              </a:solidFill>
            </a:rPr>
            <a:t> </a:t>
          </a:r>
          <a:r>
            <a:rPr lang="en-US" sz="2000" kern="1200" dirty="0" err="1" smtClean="0">
              <a:solidFill>
                <a:schemeClr val="tx1"/>
              </a:solidFill>
            </a:rPr>
            <a:t>chủ</a:t>
          </a:r>
          <a:endParaRPr lang="en-US" sz="2000" kern="1200" dirty="0">
            <a:solidFill>
              <a:schemeClr val="tx1"/>
            </a:solidFill>
          </a:endParaRPr>
        </a:p>
      </dsp:txBody>
      <dsp:txXfrm>
        <a:off x="2939457" y="430713"/>
        <a:ext cx="3036484" cy="1205298"/>
      </dsp:txXfrm>
    </dsp:sp>
    <dsp:sp modelId="{B17B9215-BBC9-42EF-9278-9F88064E2B43}">
      <dsp:nvSpPr>
        <dsp:cNvPr id="0" name=""/>
        <dsp:cNvSpPr/>
      </dsp:nvSpPr>
      <dsp:spPr>
        <a:xfrm>
          <a:off x="4917" y="2142237"/>
          <a:ext cx="2410597" cy="120529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nl-NL" sz="2000" kern="1200" dirty="0" smtClean="0">
              <a:solidFill>
                <a:schemeClr val="tx1"/>
              </a:solidFill>
            </a:rPr>
            <a:t>trong khuôn khổ Hiến pháp và </a:t>
          </a:r>
          <a:br>
            <a:rPr lang="nl-NL" sz="2000" kern="1200" dirty="0" smtClean="0">
              <a:solidFill>
                <a:schemeClr val="tx1"/>
              </a:solidFill>
            </a:rPr>
          </a:br>
          <a:r>
            <a:rPr lang="nl-NL" sz="2000" kern="1200" dirty="0" smtClean="0">
              <a:solidFill>
                <a:schemeClr val="tx1"/>
              </a:solidFill>
            </a:rPr>
            <a:t>pháp luật</a:t>
          </a:r>
          <a:endParaRPr lang="en-US" sz="2000" kern="1200" dirty="0">
            <a:solidFill>
              <a:schemeClr val="tx1"/>
            </a:solidFill>
          </a:endParaRPr>
        </a:p>
      </dsp:txBody>
      <dsp:txXfrm>
        <a:off x="4917" y="2142237"/>
        <a:ext cx="2410597" cy="1205298"/>
      </dsp:txXfrm>
    </dsp:sp>
    <dsp:sp modelId="{F139DE50-2481-4DBD-A42A-D4CC366643E5}">
      <dsp:nvSpPr>
        <dsp:cNvPr id="0" name=""/>
        <dsp:cNvSpPr/>
      </dsp:nvSpPr>
      <dsp:spPr>
        <a:xfrm>
          <a:off x="2921739" y="2142237"/>
          <a:ext cx="2410597" cy="120529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nl-NL" sz="2000" kern="1200" dirty="0" smtClean="0">
              <a:solidFill>
                <a:schemeClr val="tx1"/>
              </a:solidFill>
            </a:rPr>
            <a:t> bảo đảm trật tự, </a:t>
          </a:r>
          <a:br>
            <a:rPr lang="nl-NL" sz="2000" kern="1200" dirty="0" smtClean="0">
              <a:solidFill>
                <a:schemeClr val="tx1"/>
              </a:solidFill>
            </a:rPr>
          </a:br>
          <a:r>
            <a:rPr lang="nl-NL" sz="2000" kern="1200" dirty="0" smtClean="0">
              <a:solidFill>
                <a:schemeClr val="tx1"/>
              </a:solidFill>
            </a:rPr>
            <a:t>kỷ cương, </a:t>
          </a:r>
          <a:endParaRPr lang="en-US" sz="2000" kern="1200" dirty="0">
            <a:solidFill>
              <a:schemeClr val="tx1"/>
            </a:solidFill>
          </a:endParaRPr>
        </a:p>
      </dsp:txBody>
      <dsp:txXfrm>
        <a:off x="2921739" y="2142237"/>
        <a:ext cx="2410597" cy="1205298"/>
      </dsp:txXfrm>
    </dsp:sp>
    <dsp:sp modelId="{895B2D42-2FDC-4A38-A9CE-D09019D00565}">
      <dsp:nvSpPr>
        <dsp:cNvPr id="0" name=""/>
        <dsp:cNvSpPr/>
      </dsp:nvSpPr>
      <dsp:spPr>
        <a:xfrm>
          <a:off x="5843479" y="2142237"/>
          <a:ext cx="3071920" cy="120529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nl-NL" sz="2000" u="sng" kern="1200" dirty="0" smtClean="0">
              <a:solidFill>
                <a:schemeClr val="tx1"/>
              </a:solidFill>
            </a:rPr>
            <a:t>không cản trở hoạt động bình thường </a:t>
          </a:r>
          <a:r>
            <a:rPr lang="nl-NL" sz="2000" kern="1200" dirty="0" smtClean="0">
              <a:solidFill>
                <a:schemeClr val="tx1"/>
              </a:solidFill>
            </a:rPr>
            <a:t>của chính quyền địa phương, </a:t>
          </a:r>
          <a:br>
            <a:rPr lang="nl-NL" sz="2000" kern="1200" dirty="0" smtClean="0">
              <a:solidFill>
                <a:schemeClr val="tx1"/>
              </a:solidFill>
            </a:rPr>
          </a:br>
          <a:r>
            <a:rPr lang="nl-NL" sz="2000" kern="1200" dirty="0" smtClean="0">
              <a:solidFill>
                <a:schemeClr val="tx1"/>
              </a:solidFill>
            </a:rPr>
            <a:t>cơ quan, tổ chức</a:t>
          </a:r>
          <a:endParaRPr lang="en-US" sz="2000" kern="1200" dirty="0">
            <a:solidFill>
              <a:schemeClr val="tx1"/>
            </a:solidFill>
          </a:endParaRPr>
        </a:p>
      </dsp:txBody>
      <dsp:txXfrm>
        <a:off x="5843479" y="2142237"/>
        <a:ext cx="3071920" cy="120529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7376A6-5F7B-4F20-B167-31ADFB416823}">
      <dsp:nvSpPr>
        <dsp:cNvPr id="0" name=""/>
        <dsp:cNvSpPr/>
      </dsp:nvSpPr>
      <dsp:spPr>
        <a:xfrm>
          <a:off x="0" y="587837"/>
          <a:ext cx="2228850" cy="851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816" tIns="109220" rIns="305816" bIns="109220" numCol="1" spcCol="1270" anchor="ctr" anchorCtr="0">
          <a:noAutofit/>
        </a:bodyPr>
        <a:lstStyle/>
        <a:p>
          <a:pPr lvl="0" algn="r" defTabSz="1911350">
            <a:lnSpc>
              <a:spcPct val="90000"/>
            </a:lnSpc>
            <a:spcBef>
              <a:spcPct val="0"/>
            </a:spcBef>
            <a:spcAft>
              <a:spcPct val="35000"/>
            </a:spcAft>
          </a:pPr>
          <a:r>
            <a:rPr lang="en-US" sz="4300" kern="1200" dirty="0" smtClean="0"/>
            <a:t>4.1</a:t>
          </a:r>
          <a:endParaRPr lang="en-US" sz="4300" kern="1200" dirty="0"/>
        </a:p>
      </dsp:txBody>
      <dsp:txXfrm>
        <a:off x="0" y="587837"/>
        <a:ext cx="2228850" cy="851400"/>
      </dsp:txXfrm>
    </dsp:sp>
    <dsp:sp modelId="{9CB8F897-D8DA-45C3-913E-88F22CE088F0}">
      <dsp:nvSpPr>
        <dsp:cNvPr id="0" name=""/>
        <dsp:cNvSpPr/>
      </dsp:nvSpPr>
      <dsp:spPr>
        <a:xfrm>
          <a:off x="2228849" y="215350"/>
          <a:ext cx="445770" cy="1596375"/>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075BB23-E716-4417-8363-411A4190AA85}">
      <dsp:nvSpPr>
        <dsp:cNvPr id="0" name=""/>
        <dsp:cNvSpPr/>
      </dsp:nvSpPr>
      <dsp:spPr>
        <a:xfrm>
          <a:off x="2852927" y="215350"/>
          <a:ext cx="6062472" cy="159637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285750" lvl="1" indent="-285750" algn="l" defTabSz="1911350">
            <a:lnSpc>
              <a:spcPct val="90000"/>
            </a:lnSpc>
            <a:spcBef>
              <a:spcPct val="0"/>
            </a:spcBef>
            <a:spcAft>
              <a:spcPct val="15000"/>
            </a:spcAft>
            <a:buChar char="••"/>
          </a:pPr>
          <a:r>
            <a:rPr lang="en-US" sz="4300" kern="1200" dirty="0" err="1" smtClean="0"/>
            <a:t>Bảo</a:t>
          </a:r>
          <a:r>
            <a:rPr lang="en-US" sz="4300" kern="1200" dirty="0" smtClean="0"/>
            <a:t> </a:t>
          </a:r>
          <a:r>
            <a:rPr lang="en-US" sz="4300" kern="1200" dirty="0" err="1" smtClean="0"/>
            <a:t>vệ</a:t>
          </a:r>
          <a:r>
            <a:rPr lang="en-US" sz="4300" kern="1200" dirty="0" smtClean="0"/>
            <a:t> </a:t>
          </a:r>
          <a:r>
            <a:rPr lang="en-US" sz="4300" kern="1200" dirty="0" err="1" smtClean="0"/>
            <a:t>lợi</a:t>
          </a:r>
          <a:r>
            <a:rPr lang="en-US" sz="4300" kern="1200" dirty="0" smtClean="0"/>
            <a:t> </a:t>
          </a:r>
          <a:r>
            <a:rPr lang="en-US" sz="4300" kern="1200" dirty="0" err="1" smtClean="0"/>
            <a:t>ích</a:t>
          </a:r>
          <a:r>
            <a:rPr lang="en-US" sz="4300" kern="1200" dirty="0" smtClean="0"/>
            <a:t> </a:t>
          </a:r>
          <a:r>
            <a:rPr lang="en-US" sz="4300" kern="1200" dirty="0" err="1" smtClean="0"/>
            <a:t>nhà</a:t>
          </a:r>
          <a:r>
            <a:rPr lang="en-US" sz="4300" kern="1200" dirty="0" smtClean="0"/>
            <a:t> </a:t>
          </a:r>
          <a:r>
            <a:rPr lang="en-US" sz="4300" kern="1200" dirty="0" err="1" smtClean="0"/>
            <a:t>nước</a:t>
          </a:r>
          <a:endParaRPr lang="en-US" sz="4300" kern="1200" dirty="0"/>
        </a:p>
      </dsp:txBody>
      <dsp:txXfrm>
        <a:off x="2852927" y="215350"/>
        <a:ext cx="6062472" cy="1596375"/>
      </dsp:txXfrm>
    </dsp:sp>
    <dsp:sp modelId="{12404E80-49BB-49B7-926D-357613204E82}">
      <dsp:nvSpPr>
        <dsp:cNvPr id="0" name=""/>
        <dsp:cNvSpPr/>
      </dsp:nvSpPr>
      <dsp:spPr>
        <a:xfrm>
          <a:off x="0" y="2339012"/>
          <a:ext cx="2226673" cy="851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5816" tIns="109220" rIns="305816" bIns="109220" numCol="1" spcCol="1270" anchor="ctr" anchorCtr="0">
          <a:noAutofit/>
        </a:bodyPr>
        <a:lstStyle/>
        <a:p>
          <a:pPr lvl="0" algn="r" defTabSz="1911350">
            <a:lnSpc>
              <a:spcPct val="90000"/>
            </a:lnSpc>
            <a:spcBef>
              <a:spcPct val="0"/>
            </a:spcBef>
            <a:spcAft>
              <a:spcPct val="35000"/>
            </a:spcAft>
          </a:pPr>
          <a:r>
            <a:rPr lang="en-US" sz="4300" kern="1200" dirty="0" smtClean="0"/>
            <a:t>4.2</a:t>
          </a:r>
          <a:endParaRPr lang="en-US" sz="4300" kern="1200" dirty="0"/>
        </a:p>
      </dsp:txBody>
      <dsp:txXfrm>
        <a:off x="0" y="2339012"/>
        <a:ext cx="2226673" cy="851400"/>
      </dsp:txXfrm>
    </dsp:sp>
    <dsp:sp modelId="{923722CC-4C8C-41AD-BD8F-99AE6C20CA88}">
      <dsp:nvSpPr>
        <dsp:cNvPr id="0" name=""/>
        <dsp:cNvSpPr/>
      </dsp:nvSpPr>
      <dsp:spPr>
        <a:xfrm>
          <a:off x="2226673" y="1966525"/>
          <a:ext cx="445334" cy="1596375"/>
        </a:xfrm>
        <a:prstGeom prst="leftBrace">
          <a:avLst>
            <a:gd name="adj1" fmla="val 35000"/>
            <a:gd name="adj2" fmla="val 50000"/>
          </a:avLst>
        </a:pr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B41EF8-ED81-4CF2-A69C-A43F0477AD0A}">
      <dsp:nvSpPr>
        <dsp:cNvPr id="0" name=""/>
        <dsp:cNvSpPr/>
      </dsp:nvSpPr>
      <dsp:spPr>
        <a:xfrm>
          <a:off x="2850141" y="1966525"/>
          <a:ext cx="6056551" cy="159637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285750" lvl="1" indent="-285750" algn="l" defTabSz="1911350">
            <a:lnSpc>
              <a:spcPct val="90000"/>
            </a:lnSpc>
            <a:spcBef>
              <a:spcPct val="0"/>
            </a:spcBef>
            <a:spcAft>
              <a:spcPct val="15000"/>
            </a:spcAft>
            <a:buChar char="••"/>
          </a:pPr>
          <a:r>
            <a:rPr lang="en-US" sz="4300" kern="1200" dirty="0" err="1" smtClean="0"/>
            <a:t>Quyền</a:t>
          </a:r>
          <a:r>
            <a:rPr lang="en-US" sz="4300" kern="1200" dirty="0" smtClean="0"/>
            <a:t>, </a:t>
          </a:r>
          <a:r>
            <a:rPr lang="en-US" sz="4300" kern="1200" dirty="0" err="1" smtClean="0"/>
            <a:t>lợi</a:t>
          </a:r>
          <a:r>
            <a:rPr lang="en-US" sz="4300" kern="1200" dirty="0" smtClean="0"/>
            <a:t> </a:t>
          </a:r>
          <a:r>
            <a:rPr lang="en-US" sz="4300" kern="1200" dirty="0" err="1" smtClean="0"/>
            <a:t>ích</a:t>
          </a:r>
          <a:r>
            <a:rPr lang="en-US" sz="4300" kern="1200" dirty="0" smtClean="0"/>
            <a:t> </a:t>
          </a:r>
          <a:r>
            <a:rPr lang="en-US" sz="4300" kern="1200" dirty="0" err="1" smtClean="0"/>
            <a:t>hợp</a:t>
          </a:r>
          <a:r>
            <a:rPr lang="en-US" sz="4300" kern="1200" dirty="0" smtClean="0"/>
            <a:t> </a:t>
          </a:r>
          <a:r>
            <a:rPr lang="en-US" sz="4300" kern="1200" dirty="0" err="1" smtClean="0"/>
            <a:t>pháp</a:t>
          </a:r>
          <a:r>
            <a:rPr lang="en-US" sz="4300" kern="1200" dirty="0" smtClean="0"/>
            <a:t> </a:t>
          </a:r>
          <a:r>
            <a:rPr lang="en-US" sz="4300" kern="1200" dirty="0" err="1" smtClean="0"/>
            <a:t>của</a:t>
          </a:r>
          <a:r>
            <a:rPr lang="en-US" sz="4300" kern="1200" dirty="0" smtClean="0"/>
            <a:t> </a:t>
          </a:r>
          <a:r>
            <a:rPr lang="en-US" sz="4300" kern="1200" dirty="0" err="1" smtClean="0"/>
            <a:t>nhân</a:t>
          </a:r>
          <a:r>
            <a:rPr lang="en-US" sz="4300" kern="1200" dirty="0" smtClean="0"/>
            <a:t> </a:t>
          </a:r>
          <a:r>
            <a:rPr lang="en-US" sz="4300" kern="1200" dirty="0" err="1" smtClean="0"/>
            <a:t>dân</a:t>
          </a:r>
          <a:endParaRPr lang="en-US" sz="4300" kern="1200" dirty="0"/>
        </a:p>
      </dsp:txBody>
      <dsp:txXfrm>
        <a:off x="2850141" y="1966525"/>
        <a:ext cx="6056551" cy="15963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32AC4-BFE5-42CD-9A4B-DFBF2E7FB2FE}">
      <dsp:nvSpPr>
        <dsp:cNvPr id="0" name=""/>
        <dsp:cNvSpPr/>
      </dsp:nvSpPr>
      <dsp:spPr>
        <a:xfrm rot="5400000">
          <a:off x="-188793" y="189031"/>
          <a:ext cx="1258622" cy="881036"/>
        </a:xfrm>
        <a:prstGeom prst="chevron">
          <a:avLst/>
        </a:prstGeom>
        <a:solidFill>
          <a:schemeClr val="accent2">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t>1</a:t>
          </a:r>
        </a:p>
      </dsp:txBody>
      <dsp:txXfrm rot="-5400000">
        <a:off x="0" y="440756"/>
        <a:ext cx="881036" cy="377586"/>
      </dsp:txXfrm>
    </dsp:sp>
    <dsp:sp modelId="{9CDED6A0-21E5-4C7C-AA1B-8867BD5013A3}">
      <dsp:nvSpPr>
        <dsp:cNvPr id="0" name=""/>
        <dsp:cNvSpPr/>
      </dsp:nvSpPr>
      <dsp:spPr>
        <a:xfrm rot="5400000">
          <a:off x="3907645" y="-3026371"/>
          <a:ext cx="818104" cy="6871323"/>
        </a:xfrm>
        <a:prstGeom prst="round2SameRect">
          <a:avLst/>
        </a:prstGeom>
        <a:solidFill>
          <a:schemeClr val="lt1">
            <a:alpha val="9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nl-NL" sz="1600" kern="1200" dirty="0"/>
            <a:t>Được </a:t>
          </a:r>
          <a:r>
            <a:rPr lang="nl-NL" sz="1600" b="1" kern="1200" dirty="0"/>
            <a:t>công khai </a:t>
          </a:r>
          <a:r>
            <a:rPr lang="nl-NL" sz="1600" kern="1200" dirty="0"/>
            <a:t>thông tin và yêu cầu cung cấp thông tin đầy đủ, chính xác, kịp thời theo quy định của pháp luật.</a:t>
          </a:r>
          <a:endParaRPr lang="en-US" sz="1600" kern="1200" dirty="0"/>
        </a:p>
      </dsp:txBody>
      <dsp:txXfrm rot="-5400000">
        <a:off x="881036" y="40175"/>
        <a:ext cx="6831386" cy="738230"/>
      </dsp:txXfrm>
    </dsp:sp>
    <dsp:sp modelId="{93794781-DE28-4D1F-855F-7AC4C2A8A835}">
      <dsp:nvSpPr>
        <dsp:cNvPr id="0" name=""/>
        <dsp:cNvSpPr/>
      </dsp:nvSpPr>
      <dsp:spPr>
        <a:xfrm rot="5400000">
          <a:off x="-188793" y="1300918"/>
          <a:ext cx="1258622" cy="881036"/>
        </a:xfrm>
        <a:prstGeom prst="chevron">
          <a:avLst/>
        </a:prstGeom>
        <a:solidFill>
          <a:schemeClr val="accent3">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t>2</a:t>
          </a:r>
        </a:p>
      </dsp:txBody>
      <dsp:txXfrm rot="-5400000">
        <a:off x="0" y="1552643"/>
        <a:ext cx="881036" cy="377586"/>
      </dsp:txXfrm>
    </dsp:sp>
    <dsp:sp modelId="{1EE487E6-C8F2-43A8-945E-36EE7B0D1872}">
      <dsp:nvSpPr>
        <dsp:cNvPr id="0" name=""/>
        <dsp:cNvSpPr/>
      </dsp:nvSpPr>
      <dsp:spPr>
        <a:xfrm rot="5400000">
          <a:off x="3907645" y="-1914484"/>
          <a:ext cx="818104" cy="6871323"/>
        </a:xfrm>
        <a:prstGeom prst="round2SameRect">
          <a:avLst/>
        </a:prstGeom>
        <a:solidFill>
          <a:schemeClr val="lt1">
            <a:alpha val="90000"/>
            <a:hueOff val="0"/>
            <a:satOff val="0"/>
            <a:lumOff val="0"/>
            <a:alphaOff val="0"/>
          </a:schemeClr>
        </a:solidFill>
        <a:ln w="15875" cap="rnd"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nl-NL" sz="1600" b="1" kern="1200" dirty="0"/>
            <a:t>Đề xuất sáng kiến, tham gia ý kiến</a:t>
          </a:r>
          <a:r>
            <a:rPr lang="nl-NL" sz="1600" kern="1200" dirty="0"/>
            <a:t>, bàn và quyết định đối với các nội dung thực hiện dân chủ ở cơ sở.</a:t>
          </a:r>
          <a:endParaRPr lang="en-US" sz="1600" kern="1200" dirty="0"/>
        </a:p>
      </dsp:txBody>
      <dsp:txXfrm rot="-5400000">
        <a:off x="881036" y="1152062"/>
        <a:ext cx="6831386" cy="738230"/>
      </dsp:txXfrm>
    </dsp:sp>
    <dsp:sp modelId="{0FC05679-7E0C-4659-9232-CE89F5D3602B}">
      <dsp:nvSpPr>
        <dsp:cNvPr id="0" name=""/>
        <dsp:cNvSpPr/>
      </dsp:nvSpPr>
      <dsp:spPr>
        <a:xfrm rot="5400000">
          <a:off x="-188793" y="2412804"/>
          <a:ext cx="1258622" cy="881036"/>
        </a:xfrm>
        <a:prstGeom prst="chevron">
          <a:avLst/>
        </a:prstGeom>
        <a:solidFill>
          <a:schemeClr val="accent4">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t>3</a:t>
          </a:r>
        </a:p>
      </dsp:txBody>
      <dsp:txXfrm rot="-5400000">
        <a:off x="0" y="2664529"/>
        <a:ext cx="881036" cy="377586"/>
      </dsp:txXfrm>
    </dsp:sp>
    <dsp:sp modelId="{375795A4-C72F-4D08-8F5A-6009BE9E819D}">
      <dsp:nvSpPr>
        <dsp:cNvPr id="0" name=""/>
        <dsp:cNvSpPr/>
      </dsp:nvSpPr>
      <dsp:spPr>
        <a:xfrm rot="5400000">
          <a:off x="3907645" y="-802598"/>
          <a:ext cx="818104" cy="6871323"/>
        </a:xfrm>
        <a:prstGeom prst="round2SameRect">
          <a:avLst/>
        </a:prstGeom>
        <a:solidFill>
          <a:schemeClr val="lt1">
            <a:alpha val="90000"/>
            <a:hueOff val="0"/>
            <a:satOff val="0"/>
            <a:lumOff val="0"/>
            <a:alphaOff val="0"/>
          </a:schemeClr>
        </a:solidFill>
        <a:ln w="15875" cap="rnd"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nl-NL" sz="1600" b="1" kern="1200" dirty="0"/>
            <a:t>Kiểm tra, giám sát</a:t>
          </a:r>
          <a:r>
            <a:rPr lang="nl-NL" sz="1600" kern="1200" dirty="0"/>
            <a:t>, kiến nghị, phản ánh, khiếu nại, tố cáo, khởi kiện đối với các quyết định, hành vi vi phạm pháp luật về thực hiện dân chủ ở cơ sở theo quy định của pháp luật.</a:t>
          </a:r>
          <a:endParaRPr lang="en-US" sz="1600" kern="1200" dirty="0"/>
        </a:p>
      </dsp:txBody>
      <dsp:txXfrm rot="-5400000">
        <a:off x="881036" y="2263948"/>
        <a:ext cx="6831386" cy="738230"/>
      </dsp:txXfrm>
    </dsp:sp>
    <dsp:sp modelId="{567B52B4-BC4F-49AE-9A99-12BD1783B58F}">
      <dsp:nvSpPr>
        <dsp:cNvPr id="0" name=""/>
        <dsp:cNvSpPr/>
      </dsp:nvSpPr>
      <dsp:spPr>
        <a:xfrm rot="5400000">
          <a:off x="-188793" y="3524691"/>
          <a:ext cx="1258622" cy="881036"/>
        </a:xfrm>
        <a:prstGeom prst="chevron">
          <a:avLst/>
        </a:prstGeom>
        <a:solidFill>
          <a:schemeClr val="accent5">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a:t>4</a:t>
          </a:r>
        </a:p>
      </dsp:txBody>
      <dsp:txXfrm rot="-5400000">
        <a:off x="0" y="3776416"/>
        <a:ext cx="881036" cy="377586"/>
      </dsp:txXfrm>
    </dsp:sp>
    <dsp:sp modelId="{1F7C1050-F0A1-44DA-AD3C-9F79CF526607}">
      <dsp:nvSpPr>
        <dsp:cNvPr id="0" name=""/>
        <dsp:cNvSpPr/>
      </dsp:nvSpPr>
      <dsp:spPr>
        <a:xfrm rot="5400000">
          <a:off x="3907645" y="309288"/>
          <a:ext cx="818104" cy="6871323"/>
        </a:xfrm>
        <a:prstGeom prst="round2SameRect">
          <a:avLst/>
        </a:prstGeom>
        <a:solidFill>
          <a:schemeClr val="lt1">
            <a:alpha val="90000"/>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nl-NL" sz="1600" kern="1200" dirty="0"/>
            <a:t>Được công nhận, tôn trọng</a:t>
          </a:r>
          <a:r>
            <a:rPr lang="nl-NL" sz="1600" b="1" kern="1200" dirty="0"/>
            <a:t>, bảo vệ và bảo đảm quyền</a:t>
          </a:r>
          <a:r>
            <a:rPr lang="en-US" sz="1600" b="1" kern="1200" dirty="0"/>
            <a:t>,</a:t>
          </a:r>
          <a:r>
            <a:rPr lang="nl-NL" sz="1600" b="1" kern="1200" dirty="0"/>
            <a:t> lợi ích hợp pháp </a:t>
          </a:r>
          <a:r>
            <a:rPr lang="nl-NL" sz="1600" kern="1200" dirty="0"/>
            <a:t>trong thực hiện dân chủ ở cơ sở theo quy định của pháp luật. </a:t>
          </a:r>
          <a:endParaRPr lang="en-US" sz="1600" kern="1200" dirty="0"/>
        </a:p>
      </dsp:txBody>
      <dsp:txXfrm rot="-5400000">
        <a:off x="881036" y="3375835"/>
        <a:ext cx="6831386" cy="73823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4A33C5-6727-4CCD-936A-234015267034}">
      <dsp:nvSpPr>
        <dsp:cNvPr id="0" name=""/>
        <dsp:cNvSpPr/>
      </dsp:nvSpPr>
      <dsp:spPr>
        <a:xfrm>
          <a:off x="0" y="373600"/>
          <a:ext cx="7282576" cy="630000"/>
        </a:xfrm>
        <a:prstGeom prst="rect">
          <a:avLst/>
        </a:prstGeom>
        <a:solidFill>
          <a:schemeClr val="lt1">
            <a:alpha val="90000"/>
            <a:hueOff val="0"/>
            <a:satOff val="0"/>
            <a:lumOff val="0"/>
            <a:alphaOff val="0"/>
          </a:schemeClr>
        </a:solidFill>
        <a:ln w="15875"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3EC4F4-5F35-486E-B791-A9ED68E16132}">
      <dsp:nvSpPr>
        <dsp:cNvPr id="0" name=""/>
        <dsp:cNvSpPr/>
      </dsp:nvSpPr>
      <dsp:spPr>
        <a:xfrm>
          <a:off x="346704" y="4600"/>
          <a:ext cx="6934086" cy="738000"/>
        </a:xfrm>
        <a:prstGeom prst="round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685" tIns="0" rIns="192685" bIns="0" numCol="1" spcCol="1270" anchor="ctr" anchorCtr="0">
          <a:noAutofit/>
        </a:bodyPr>
        <a:lstStyle/>
        <a:p>
          <a:pPr lvl="0" algn="l" defTabSz="622300">
            <a:lnSpc>
              <a:spcPct val="90000"/>
            </a:lnSpc>
            <a:spcBef>
              <a:spcPct val="0"/>
            </a:spcBef>
            <a:spcAft>
              <a:spcPct val="35000"/>
            </a:spcAft>
          </a:pPr>
          <a:r>
            <a:rPr lang="nl-NL" sz="1400" kern="1200" dirty="0">
              <a:solidFill>
                <a:schemeClr val="tx1"/>
              </a:solidFill>
            </a:rPr>
            <a:t>Bảo đảm thực hiện quyền con người, quyền công dân về chính trị, dân sự, kinh tế, văn hóa, xã hội. </a:t>
          </a:r>
          <a:endParaRPr lang="en-US" sz="1400" kern="1200" dirty="0">
            <a:solidFill>
              <a:schemeClr val="tx1"/>
            </a:solidFill>
          </a:endParaRPr>
        </a:p>
      </dsp:txBody>
      <dsp:txXfrm>
        <a:off x="382730" y="40626"/>
        <a:ext cx="6862034" cy="665948"/>
      </dsp:txXfrm>
    </dsp:sp>
    <dsp:sp modelId="{19AC6C7A-6C4F-4B2D-BF53-41B0881F77C1}">
      <dsp:nvSpPr>
        <dsp:cNvPr id="0" name=""/>
        <dsp:cNvSpPr/>
      </dsp:nvSpPr>
      <dsp:spPr>
        <a:xfrm>
          <a:off x="0" y="1507600"/>
          <a:ext cx="7282576" cy="630000"/>
        </a:xfrm>
        <a:prstGeom prst="rect">
          <a:avLst/>
        </a:prstGeom>
        <a:solidFill>
          <a:schemeClr val="lt1">
            <a:alpha val="90000"/>
            <a:hueOff val="0"/>
            <a:satOff val="0"/>
            <a:lumOff val="0"/>
            <a:alphaOff val="0"/>
          </a:schemeClr>
        </a:solidFill>
        <a:ln w="15875" cap="rnd" cmpd="sng" algn="ctr">
          <a:solidFill>
            <a:schemeClr val="accent5">
              <a:hueOff val="1602711"/>
              <a:satOff val="-3255"/>
              <a:lumOff val="2092"/>
              <a:alphaOff val="0"/>
            </a:schemeClr>
          </a:solidFill>
          <a:prstDash val="solid"/>
        </a:ln>
        <a:effectLst/>
      </dsp:spPr>
      <dsp:style>
        <a:lnRef idx="2">
          <a:scrgbClr r="0" g="0" b="0"/>
        </a:lnRef>
        <a:fillRef idx="1">
          <a:scrgbClr r="0" g="0" b="0"/>
        </a:fillRef>
        <a:effectRef idx="0">
          <a:scrgbClr r="0" g="0" b="0"/>
        </a:effectRef>
        <a:fontRef idx="minor"/>
      </dsp:style>
    </dsp:sp>
    <dsp:sp modelId="{FD449F7B-E64A-4AA7-8FDF-2F5566355CC4}">
      <dsp:nvSpPr>
        <dsp:cNvPr id="0" name=""/>
        <dsp:cNvSpPr/>
      </dsp:nvSpPr>
      <dsp:spPr>
        <a:xfrm>
          <a:off x="346704" y="1138600"/>
          <a:ext cx="6934086" cy="738000"/>
        </a:xfrm>
        <a:prstGeom prst="roundRect">
          <a:avLst/>
        </a:prstGeom>
        <a:solidFill>
          <a:schemeClr val="accent5">
            <a:hueOff val="1602711"/>
            <a:satOff val="-3255"/>
            <a:lumOff val="209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685" tIns="0" rIns="192685" bIns="0" numCol="1" spcCol="1270" anchor="ctr" anchorCtr="0">
          <a:noAutofit/>
        </a:bodyPr>
        <a:lstStyle/>
        <a:p>
          <a:pPr lvl="0" algn="l" defTabSz="622300">
            <a:lnSpc>
              <a:spcPct val="90000"/>
            </a:lnSpc>
            <a:spcBef>
              <a:spcPct val="0"/>
            </a:spcBef>
            <a:spcAft>
              <a:spcPct val="35000"/>
            </a:spcAft>
          </a:pPr>
          <a:r>
            <a:rPr lang="nl-NL" sz="1400" kern="1200" dirty="0">
              <a:solidFill>
                <a:schemeClr val="tx1"/>
              </a:solidFill>
            </a:rPr>
            <a:t>Được thông tin đầy đủ, kịp thời về các quyền và lợi ích hợp pháp, chính sách an sinh xã hội, phúc lợi xã hội</a:t>
          </a:r>
          <a:endParaRPr lang="en-US" sz="1400" kern="1200" dirty="0">
            <a:solidFill>
              <a:schemeClr val="tx1"/>
            </a:solidFill>
          </a:endParaRPr>
        </a:p>
      </dsp:txBody>
      <dsp:txXfrm>
        <a:off x="382730" y="1174626"/>
        <a:ext cx="6862034" cy="665948"/>
      </dsp:txXfrm>
    </dsp:sp>
    <dsp:sp modelId="{977CA2F6-26D0-430A-9631-FFE73E537A1E}">
      <dsp:nvSpPr>
        <dsp:cNvPr id="0" name=""/>
        <dsp:cNvSpPr/>
      </dsp:nvSpPr>
      <dsp:spPr>
        <a:xfrm>
          <a:off x="0" y="2641600"/>
          <a:ext cx="7282576" cy="630000"/>
        </a:xfrm>
        <a:prstGeom prst="rect">
          <a:avLst/>
        </a:prstGeom>
        <a:solidFill>
          <a:schemeClr val="lt1">
            <a:alpha val="90000"/>
            <a:hueOff val="0"/>
            <a:satOff val="0"/>
            <a:lumOff val="0"/>
            <a:alphaOff val="0"/>
          </a:schemeClr>
        </a:solidFill>
        <a:ln w="15875" cap="rnd" cmpd="sng" algn="ctr">
          <a:solidFill>
            <a:schemeClr val="accent5">
              <a:hueOff val="3205422"/>
              <a:satOff val="-6509"/>
              <a:lumOff val="4183"/>
              <a:alphaOff val="0"/>
            </a:schemeClr>
          </a:solidFill>
          <a:prstDash val="solid"/>
        </a:ln>
        <a:effectLst/>
      </dsp:spPr>
      <dsp:style>
        <a:lnRef idx="2">
          <a:scrgbClr r="0" g="0" b="0"/>
        </a:lnRef>
        <a:fillRef idx="1">
          <a:scrgbClr r="0" g="0" b="0"/>
        </a:fillRef>
        <a:effectRef idx="0">
          <a:scrgbClr r="0" g="0" b="0"/>
        </a:effectRef>
        <a:fontRef idx="minor"/>
      </dsp:style>
    </dsp:sp>
    <dsp:sp modelId="{57B1BB23-81EA-4C24-8564-5771EC582D70}">
      <dsp:nvSpPr>
        <dsp:cNvPr id="0" name=""/>
        <dsp:cNvSpPr/>
      </dsp:nvSpPr>
      <dsp:spPr>
        <a:xfrm>
          <a:off x="346704" y="2272600"/>
          <a:ext cx="6934086" cy="738000"/>
        </a:xfrm>
        <a:prstGeom prst="roundRect">
          <a:avLst/>
        </a:prstGeom>
        <a:solidFill>
          <a:schemeClr val="accent5">
            <a:hueOff val="3205422"/>
            <a:satOff val="-6509"/>
            <a:lumOff val="418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685" tIns="0" rIns="192685" bIns="0" numCol="1" spcCol="1270" anchor="ctr" anchorCtr="0">
          <a:noAutofit/>
        </a:bodyPr>
        <a:lstStyle/>
        <a:p>
          <a:pPr lvl="0" algn="l" defTabSz="622300">
            <a:lnSpc>
              <a:spcPct val="90000"/>
            </a:lnSpc>
            <a:spcBef>
              <a:spcPct val="0"/>
            </a:spcBef>
            <a:spcAft>
              <a:spcPct val="35000"/>
            </a:spcAft>
          </a:pPr>
          <a:r>
            <a:rPr lang="nl-NL" sz="1400" kern="1200" dirty="0">
              <a:solidFill>
                <a:schemeClr val="tx1"/>
              </a:solidFill>
            </a:rPr>
            <a:t>Được thụ hưởng thành quả đổi mới, phát triển kinh tế - xã hội, chế độ an sinh xã hội, sự an toàn, ổn định của đất nước, của địa phương</a:t>
          </a:r>
          <a:endParaRPr lang="en-US" sz="1400" kern="1200" dirty="0">
            <a:solidFill>
              <a:schemeClr val="tx1"/>
            </a:solidFill>
          </a:endParaRPr>
        </a:p>
      </dsp:txBody>
      <dsp:txXfrm>
        <a:off x="382730" y="2308626"/>
        <a:ext cx="6862034" cy="665948"/>
      </dsp:txXfrm>
    </dsp:sp>
    <dsp:sp modelId="{324E58A7-BD8B-4617-9811-F63220102113}">
      <dsp:nvSpPr>
        <dsp:cNvPr id="0" name=""/>
        <dsp:cNvSpPr/>
      </dsp:nvSpPr>
      <dsp:spPr>
        <a:xfrm>
          <a:off x="0" y="3775600"/>
          <a:ext cx="7282576" cy="630000"/>
        </a:xfrm>
        <a:prstGeom prst="rect">
          <a:avLst/>
        </a:prstGeom>
        <a:solidFill>
          <a:schemeClr val="lt1">
            <a:alpha val="90000"/>
            <a:hueOff val="0"/>
            <a:satOff val="0"/>
            <a:lumOff val="0"/>
            <a:alphaOff val="0"/>
          </a:schemeClr>
        </a:solidFill>
        <a:ln w="15875" cap="rnd" cmpd="sng" algn="ctr">
          <a:solidFill>
            <a:schemeClr val="accent5">
              <a:hueOff val="4808133"/>
              <a:satOff val="-9764"/>
              <a:lumOff val="6275"/>
              <a:alphaOff val="0"/>
            </a:schemeClr>
          </a:solidFill>
          <a:prstDash val="solid"/>
        </a:ln>
        <a:effectLst/>
      </dsp:spPr>
      <dsp:style>
        <a:lnRef idx="2">
          <a:scrgbClr r="0" g="0" b="0"/>
        </a:lnRef>
        <a:fillRef idx="1">
          <a:scrgbClr r="0" g="0" b="0"/>
        </a:fillRef>
        <a:effectRef idx="0">
          <a:scrgbClr r="0" g="0" b="0"/>
        </a:effectRef>
        <a:fontRef idx="minor"/>
      </dsp:style>
    </dsp:sp>
    <dsp:sp modelId="{472F15F2-A1EE-46B2-B907-1CCA46B397CE}">
      <dsp:nvSpPr>
        <dsp:cNvPr id="0" name=""/>
        <dsp:cNvSpPr/>
      </dsp:nvSpPr>
      <dsp:spPr>
        <a:xfrm>
          <a:off x="346704" y="3406600"/>
          <a:ext cx="6934086" cy="738000"/>
        </a:xfrm>
        <a:prstGeom prst="roundRect">
          <a:avLst/>
        </a:prstGeom>
        <a:solidFill>
          <a:schemeClr val="accent5">
            <a:hueOff val="4808133"/>
            <a:satOff val="-9764"/>
            <a:lumOff val="6275"/>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685" tIns="0" rIns="192685" bIns="0" numCol="1" spcCol="1270" anchor="ctr" anchorCtr="0">
          <a:noAutofit/>
        </a:bodyPr>
        <a:lstStyle/>
        <a:p>
          <a:pPr lvl="0" algn="l" defTabSz="622300">
            <a:lnSpc>
              <a:spcPct val="90000"/>
            </a:lnSpc>
            <a:spcBef>
              <a:spcPct val="0"/>
            </a:spcBef>
            <a:spcAft>
              <a:spcPct val="35000"/>
            </a:spcAft>
          </a:pPr>
          <a:r>
            <a:rPr lang="nl-NL" sz="1400" kern="1200" dirty="0">
              <a:solidFill>
                <a:schemeClr val="tx1"/>
              </a:solidFill>
            </a:rPr>
            <a:t>Được tạo điều kiện để tham gia học tập, công tác, lao động, sản xuất, kinh doanh, cải thiện và nâng cao đời sống vật chất, tinh thần của bản thân, gia đình và cộng đồng</a:t>
          </a:r>
          <a:endParaRPr lang="en-US" sz="1400" kern="1200" dirty="0">
            <a:solidFill>
              <a:schemeClr val="tx1"/>
            </a:solidFill>
          </a:endParaRPr>
        </a:p>
      </dsp:txBody>
      <dsp:txXfrm>
        <a:off x="382730" y="3442626"/>
        <a:ext cx="6862034" cy="665948"/>
      </dsp:txXfrm>
    </dsp:sp>
  </dsp:spTree>
</dsp:drawing>
</file>

<file path=ppt/diagrams/layout1.xml><?xml version="1.0" encoding="utf-8"?>
<dgm:layoutDef xmlns:dgm="http://schemas.openxmlformats.org/drawingml/2006/diagram" xmlns:a="http://schemas.openxmlformats.org/drawingml/2006/main" uniqueId="urn:microsoft.com/office/officeart/2005/8/layout/vList2#1">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lnSpAfChP" val="20"/>
              <dgm:param type="stBulletLvl" val="1"/>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2">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ycle3#1">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dstNode" val="node1"/>
                <dgm:param type="connRout" val="longCurve"/>
                <dgm:param type="begPts" val="midR"/>
                <dgm:param type="endPts" val="midL"/>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dstNode" val="node1"/>
                <dgm:param type="connRout" val="longCurve"/>
                <dgm:param type="begPts" val="midL"/>
                <dgm:param type="endPts" val="midR"/>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dstNode" val="nodeFirstNode"/>
                      <dgm:param type="connRout" val="longCurve"/>
                      <dgm:param type="begPts" val="midR"/>
                      <dgm:param type="endPts" val="midL"/>
                    </dgm:alg>
                  </dgm:if>
                  <dgm:else name="Name15">
                    <dgm:alg type="conn">
                      <dgm:param type="dstNode" val="nodeFirstNode"/>
                      <dgm:param type="connRout" val="longCurve"/>
                      <dgm:param type="begPts" val="midL"/>
                      <dgm:param type="endPts" val="midR"/>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6">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6">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VerticalCurvedList#7">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8/layout/VerticalCurvedList#8">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7.xml><?xml version="1.0" encoding="utf-8"?>
<dgm:layoutDef xmlns:dgm="http://schemas.openxmlformats.org/drawingml/2006/diagram" xmlns:a="http://schemas.openxmlformats.org/drawingml/2006/main" uniqueId="urn:microsoft.com/office/officeart/2008/layout/VerticalCurvedList#9">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cycle3#2">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dstNode" val="node1"/>
                <dgm:param type="connRout" val="longCurve"/>
                <dgm:param type="begPts" val="midR"/>
                <dgm:param type="endPts" val="midL"/>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dstNode" val="node1"/>
                <dgm:param type="connRout" val="longCurve"/>
                <dgm:param type="begPts" val="midL"/>
                <dgm:param type="endPts" val="midR"/>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dstNode" val="nodeFirstNode"/>
                      <dgm:param type="connRout" val="longCurve"/>
                      <dgm:param type="begPts" val="midR"/>
                      <dgm:param type="endPts" val="midL"/>
                    </dgm:alg>
                  </dgm:if>
                  <dgm:else name="Name15">
                    <dgm:alg type="conn">
                      <dgm:param type="dstNode" val="nodeFirstNode"/>
                      <dgm:param type="connRout" val="longCurve"/>
                      <dgm:param type="begPts" val="midL"/>
                      <dgm:param type="endPts" val="midR"/>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cycle3#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dstNode" val="node1"/>
                <dgm:param type="connRout" val="longCurve"/>
                <dgm:param type="begPts" val="midR"/>
                <dgm:param type="endPts" val="midL"/>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dstNode" val="node1"/>
                <dgm:param type="connRout" val="longCurve"/>
                <dgm:param type="begPts" val="midL"/>
                <dgm:param type="endPts" val="midR"/>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dstNode" val="nodeFirstNode"/>
                      <dgm:param type="connRout" val="longCurve"/>
                      <dgm:param type="begPts" val="midR"/>
                      <dgm:param type="endPts" val="midL"/>
                    </dgm:alg>
                  </dgm:if>
                  <dgm:else name="Name15">
                    <dgm:alg type="conn">
                      <dgm:param type="dstNode" val="nodeFirstNode"/>
                      <dgm:param type="connRout" val="longCurve"/>
                      <dgm:param type="begPts" val="midL"/>
                      <dgm:param type="endPts" val="midR"/>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cycle3#4">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dstNode" val="node1"/>
                <dgm:param type="connRout" val="longCurve"/>
                <dgm:param type="begPts" val="midR"/>
                <dgm:param type="endPts" val="midL"/>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dstNode" val="node1"/>
                <dgm:param type="connRout" val="longCurve"/>
                <dgm:param type="begPts" val="midL"/>
                <dgm:param type="endPts" val="midR"/>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dstNode" val="nodeFirstNode"/>
                      <dgm:param type="connRout" val="longCurve"/>
                      <dgm:param type="begPts" val="midR"/>
                      <dgm:param type="endPts" val="midL"/>
                    </dgm:alg>
                  </dgm:if>
                  <dgm:else name="Name15">
                    <dgm:alg type="conn">
                      <dgm:param type="dstNode" val="nodeFirstNode"/>
                      <dgm:param type="connRout" val="longCurve"/>
                      <dgm:param type="begPts" val="midL"/>
                      <dgm:param type="endPts" val="midR"/>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bList2#1">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off" val="ctr"/>
          <dgm:param type="contDir" val="sameDir"/>
          <dgm:param type="grDir" val="tL"/>
          <dgm:param type="flowDir" val="row"/>
        </dgm:alg>
      </dgm:if>
      <dgm:else name="Name2">
        <dgm:alg type="snake">
          <dgm:param type="off" val="ctr"/>
          <dgm:param type="contDir" val="sameDir"/>
          <dgm:param type="grDir" val="tR"/>
          <dgm:param type="flowDir" val="row"/>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list1#4">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chart3#1">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ar" val="1"/>
      <dgm:param type="vertAlign" val="mid"/>
      <dgm:param type="horzAlign" val="ctr"/>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8/layout/VerticalCurvedList#1">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srcNode" val="srcNode"/>
            <dgm:param type="dstNode" val="dstNode"/>
            <dgm:param type="endSty" val="noArr"/>
            <dgm:param type="connRout" val="curve"/>
            <dgm:param type="begPts" val="ctr"/>
            <dgm:param type="endPts" val="ct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parTxRTLAlign" val="l"/>
                <dgm:param type="shpTxLTRAlignCh" val="l"/>
                <dgm:param type="shpTxRTLAlignCh" val="l"/>
              </dgm:alg>
            </dgm:if>
            <dgm:else name="Name2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parTxRTLAlign" val="l"/>
                <dgm:param type="shpTxLTRAlignCh" val="l"/>
                <dgm:param type="shpTxRTLAlignCh" val="l"/>
              </dgm:alg>
            </dgm:if>
            <dgm:else name="Name3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parTxRTLAlign" val="l"/>
                <dgm:param type="shpTxLTRAlignCh" val="l"/>
                <dgm:param type="shpTxRTLAlignCh" val="l"/>
              </dgm:alg>
            </dgm:if>
            <dgm:else name="Name3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parTxRTLAlign" val="l"/>
                <dgm:param type="shpTxLTRAlignCh" val="l"/>
                <dgm:param type="shpTxRTLAlignCh" val="l"/>
              </dgm:alg>
            </dgm:if>
            <dgm:else name="Name4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parTxRTLAlign" val="l"/>
                <dgm:param type="shpTxLTRAlignCh" val="l"/>
                <dgm:param type="shpTxRTLAlignCh" val="l"/>
              </dgm:alg>
            </dgm:if>
            <dgm:else name="Name4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parTxRTLAlign" val="l"/>
                <dgm:param type="shpTxLTRAlignCh" val="l"/>
                <dgm:param type="shpTxRTLAlignCh" val="l"/>
              </dgm:alg>
            </dgm:if>
            <dgm:else name="Name52">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parTxRTLAlign" val="l"/>
                <dgm:param type="shpTxLTRAlignCh" val="l"/>
                <dgm:param type="shpTxRTLAlignCh" val="l"/>
              </dgm:alg>
            </dgm:if>
            <dgm:else name="Name57">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linDir" val="fromT"/>
                  <dgm:param type="chAlign" val="r"/>
                </dgm:alg>
              </dgm:if>
              <dgm:if name="Name23" func="var" arg="hierBranch" op="equ" val="r">
                <dgm:alg type="hierChild">
                  <dgm:param type="linDir" val="fromT"/>
                  <dgm:param type="chAlign" val="l"/>
                </dgm:alg>
              </dgm:if>
              <dgm:if name="Name24" func="var" arg="hierBranch" op="equ" val="hang">
                <dgm:choose name="Name25">
                  <dgm:if name="Name26" func="var" arg="dir" op="equ" val="norm">
                    <dgm:alg type="hierChild">
                      <dgm:param type="linDir" val="fromL"/>
                      <dgm:param type="chAlign" val="l"/>
                      <dgm:param type="secLinDir" val="fromT"/>
                      <dgm:param type="secChAlign" val="t"/>
                    </dgm:alg>
                  </dgm:if>
                  <dgm:else name="Name27">
                    <dgm:alg type="hierChild">
                      <dgm:param type="linDir" val="fromR"/>
                      <dgm:param type="chAlign" val="l"/>
                      <dgm:param type="secLinDir" val="fromT"/>
                      <dgm:param type="secChAlign" val="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dim" val="1D"/>
                        <dgm:param type="endSty" val="noArr"/>
                        <dgm:param type="connRout" val="bend"/>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dim" val="1D"/>
                            <dgm:param type="endSty" val="noArr"/>
                            <dgm:param type="connRout" val="bend"/>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dim" val="1D"/>
                                    <dgm:param type="endSty" val="noArr"/>
                                    <dgm:param type="connRout" val="bend"/>
                                    <dgm:param type="begPts" val="bCtr"/>
                                    <dgm:param type="endPts" val="midL midR"/>
                                  </dgm:alg>
                                </dgm:if>
                                <dgm:else name="Name45">
                                  <dgm:alg type="conn">
                                    <dgm:param type="srcNode" val="rootConnector"/>
                                    <dgm:param type="dim" val="1D"/>
                                    <dgm:param type="endSty" val="noArr"/>
                                    <dgm:param type="connRout" val="bend"/>
                                    <dgm:param type="begPts" val="bCtr"/>
                                    <dgm:param type="endPts" val="midL midR"/>
                                  </dgm:alg>
                                </dgm:else>
                              </dgm:choose>
                            </dgm:if>
                            <dgm:else name="Name46">
                              <dgm:alg type="conn">
                                <dgm:param type="dim" val="1D"/>
                                <dgm:param type="endSty" val="noArr"/>
                                <dgm:param type="connRout" val="bend"/>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dim" val="1D"/>
                                <dgm:param type="endSty" val="noArr"/>
                                <dgm:param type="connRout" val="bend"/>
                                <dgm:param type="begPts" val="bCtr"/>
                                <dgm:param type="endPts" val="midL midR"/>
                              </dgm:alg>
                            </dgm:if>
                            <dgm:else name="Name55">
                              <dgm:alg type="conn">
                                <dgm:param type="srcNode" val="rootConnector1"/>
                                <dgm:param type="dim" val="1D"/>
                                <dgm:param type="endSty" val="noArr"/>
                                <dgm:param type="connRout" val="bend"/>
                                <dgm:param type="begPts" val="bCtr"/>
                                <dgm:param type="endPts" val="midL midR"/>
                              </dgm:alg>
                            </dgm:else>
                          </dgm:choose>
                        </dgm:if>
                        <dgm:else name="Name56">
                          <dgm:choose name="Name57">
                            <dgm:if name="Name58" axis="par ch" ptType="node asst" func="cnt" op="gte" val="1">
                              <dgm:alg type="conn">
                                <dgm:param type="dim" val="1D"/>
                                <dgm:param type="endSty" val="noArr"/>
                                <dgm:param type="connRout" val="bend"/>
                                <dgm:param type="begPts" val="bCtr"/>
                                <dgm:param type="endPts" val="midL midR"/>
                              </dgm:alg>
                            </dgm:if>
                            <dgm:else name="Name59">
                              <dgm:alg type="conn">
                                <dgm:param type="srcNode" val="rootConnector"/>
                                <dgm:param type="dim" val="1D"/>
                                <dgm:param type="endSty" val="noArr"/>
                                <dgm:param type="connRout" val="bend"/>
                                <dgm:param type="begPts" val="bCtr"/>
                                <dgm:param type="endPts" val="midL mid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linDir" val="fromT"/>
                        <dgm:param type="chAlign" val="r"/>
                      </dgm:alg>
                    </dgm:if>
                    <dgm:if name="Name85" func="var" arg="hierBranch" op="equ" val="r">
                      <dgm:alg type="hierChild">
                        <dgm:param type="linDir" val="fromT"/>
                        <dgm:param type="chAlign" val="l"/>
                      </dgm:alg>
                    </dgm:if>
                    <dgm:if name="Name86" func="var" arg="hierBranch" op="equ" val="hang">
                      <dgm:choose name="Name87">
                        <dgm:if name="Name88" func="var" arg="dir" op="equ" val="norm">
                          <dgm:alg type="hierChild">
                            <dgm:param type="linDir" val="fromL"/>
                            <dgm:param type="chAlign" val="l"/>
                            <dgm:param type="secLinDir" val="fromT"/>
                            <dgm:param type="secChAlign" val="t"/>
                          </dgm:alg>
                        </dgm:if>
                        <dgm:else name="Name89">
                          <dgm:alg type="hierChild">
                            <dgm:param type="linDir" val="fromR"/>
                            <dgm:param type="chAlign" val="l"/>
                            <dgm:param type="secLinDir" val="fromT"/>
                            <dgm:param type="secChAlign" val="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linDir" val="fromT"/>
                            <dgm:param type="chAlign" val="l"/>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linDir" val="fromL"/>
                        <dgm:param type="chAlign" val="l"/>
                        <dgm:param type="secLinDir" val="fromT"/>
                        <dgm:param type="secChAlign" val="t"/>
                      </dgm:alg>
                    </dgm:if>
                    <dgm:else name="Name105">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linDir" val="fromL"/>
                  <dgm:param type="chAlign" val="l"/>
                  <dgm:param type="secLinDir" val="fromT"/>
                  <dgm:param type="secChAlign" val="t"/>
                </dgm:alg>
              </dgm:if>
              <dgm:else name="Name109">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dim" val="1D"/>
                    <dgm:param type="endSty" val="noArr"/>
                    <dgm:param type="connRout" val="bend"/>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linDir" val="fromT"/>
                        <dgm:param type="chAlign" val="r"/>
                      </dgm:alg>
                    </dgm:if>
                    <dgm:if name="Name129" func="var" arg="hierBranch" op="equ" val="r">
                      <dgm:alg type="hierChild">
                        <dgm:param type="linDir" val="fromT"/>
                        <dgm:param type="chAlign" val="l"/>
                      </dgm:alg>
                    </dgm:if>
                    <dgm:if name="Name130" func="var" arg="hierBranch" op="equ" val="hang">
                      <dgm:choose name="Name131">
                        <dgm:if name="Name132" func="var" arg="dir" op="equ" val="norm">
                          <dgm:alg type="hierChild">
                            <dgm:param type="linDir" val="fromL"/>
                            <dgm:param type="chAlign" val="l"/>
                            <dgm:param type="secLinDir" val="fromT"/>
                            <dgm:param type="secChAlign" val="t"/>
                          </dgm:alg>
                        </dgm:if>
                        <dgm:else name="Name133">
                          <dgm:alg type="hierChild">
                            <dgm:param type="linDir" val="fromR"/>
                            <dgm:param type="chAlign" val="l"/>
                            <dgm:param type="secLinDir" val="fromT"/>
                            <dgm:param type="secChAlign" val="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linDir" val="fromT"/>
                            <dgm:param type="chAlign" val="l"/>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linDir" val="fromL"/>
                        <dgm:param type="chAlign" val="l"/>
                        <dgm:param type="secLinDir" val="fromT"/>
                        <dgm:param type="secChAlign" val="t"/>
                      </dgm:alg>
                    </dgm:if>
                    <dgm:else name="Name146">
                      <dgm:alg type="hierChild">
                        <dgm:param type="linDir" val="fromR"/>
                        <dgm:param type="chAlign" val="l"/>
                        <dgm:param type="secLinDir" val="fromT"/>
                        <dgm:param type="secChAlign" val="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2">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2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2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2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30">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3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3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3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3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5373" y="0"/>
            <a:ext cx="2918831" cy="493316"/>
          </a:xfrm>
          <a:prstGeom prst="rect">
            <a:avLst/>
          </a:prstGeom>
        </p:spPr>
        <p:txBody>
          <a:bodyPr vert="horz" lIns="91440" tIns="45720" rIns="91440" bIns="45720" rtlCol="0"/>
          <a:lstStyle>
            <a:lvl1pPr algn="r">
              <a:defRPr sz="1200"/>
            </a:lvl1pPr>
          </a:lstStyle>
          <a:p>
            <a:fld id="{7350DAB8-8987-4A4D-A041-6359FC3BFB53}" type="datetimeFigureOut">
              <a:rPr lang="en-US" smtClean="0"/>
              <a:t>7/27/2026</a:t>
            </a:fld>
            <a:endParaRPr lang="en-US"/>
          </a:p>
        </p:txBody>
      </p:sp>
      <p:sp>
        <p:nvSpPr>
          <p:cNvPr id="4" name="Footer Placeholder 3"/>
          <p:cNvSpPr>
            <a:spLocks noGrp="1"/>
          </p:cNvSpPr>
          <p:nvPr>
            <p:ph type="ftr" sz="quarter" idx="2"/>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5373" y="9371285"/>
            <a:ext cx="2918831" cy="493316"/>
          </a:xfrm>
          <a:prstGeom prst="rect">
            <a:avLst/>
          </a:prstGeom>
        </p:spPr>
        <p:txBody>
          <a:bodyPr vert="horz" lIns="91440" tIns="45720" rIns="91440" bIns="45720" rtlCol="0" anchor="b"/>
          <a:lstStyle>
            <a:lvl1pPr algn="r">
              <a:defRPr sz="1200"/>
            </a:lvl1pPr>
          </a:lstStyle>
          <a:p>
            <a:fld id="{4B4512CF-CD73-4A65-B04F-9B0876B96F04}"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E9F0F730-5EB9-4E1F-9EE9-EEAEDC0C1DF0}" type="datetimeFigureOut">
              <a:rPr lang="en-US" smtClean="0"/>
              <a:t>7/27/2026</a:t>
            </a:fld>
            <a:endParaRPr lang="en-US"/>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2D65ED1C-EAF0-4A9F-8BCB-405736177389}" type="slidenum">
              <a:rPr lang="en-US" smtClean="0"/>
              <a:t>‹#›</a:t>
            </a:fld>
            <a:endParaRPr lang="en-US"/>
          </a:p>
        </p:txBody>
      </p:sp>
    </p:spTree>
    <p:extLst>
      <p:ext uri="{BB962C8B-B14F-4D97-AF65-F5344CB8AC3E}">
        <p14:creationId xmlns:p14="http://schemas.microsoft.com/office/powerpoint/2010/main" val="1218921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7233C5-DF94-4B8D-9898-5C78041E6257}" type="slidenum">
              <a:rPr lang="en-US" smtClean="0"/>
              <a:t>65</a:t>
            </a:fld>
            <a:endParaRPr lang="en-US"/>
          </a:p>
        </p:txBody>
      </p:sp>
    </p:spTree>
    <p:extLst>
      <p:ext uri="{BB962C8B-B14F-4D97-AF65-F5344CB8AC3E}">
        <p14:creationId xmlns:p14="http://schemas.microsoft.com/office/powerpoint/2010/main" val="2952312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DA70E3F-2FE9-4A6E-971E-E77057DD947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011CB81-0BDC-45E8-A7DE-7AD15300BC0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A70E3F-2FE9-4A6E-971E-E77057DD947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011CB81-0BDC-45E8-A7DE-7AD15300BC0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A70E3F-2FE9-4A6E-971E-E77057DD947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011CB81-0BDC-45E8-A7DE-7AD15300BC09}"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DA70E3F-2FE9-4A6E-971E-E77057DD947D}"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011CB81-0BDC-45E8-A7DE-7AD15300BC09}"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DA70E3F-2FE9-4A6E-971E-E77057DD947D}"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011CB81-0BDC-45E8-A7DE-7AD15300BC09}"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DA70E3F-2FE9-4A6E-971E-E77057DD947D}"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011CB81-0BDC-45E8-A7DE-7AD15300BC09}"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A70E3F-2FE9-4A6E-971E-E77057DD947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011CB81-0BDC-45E8-A7DE-7AD15300BC09}"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A70E3F-2FE9-4A6E-971E-E77057DD947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011CB81-0BDC-45E8-A7DE-7AD15300BC0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A70E3F-2FE9-4A6E-971E-E77057DD947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011CB81-0BDC-45E8-A7DE-7AD15300BC0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DA70E3F-2FE9-4A6E-971E-E77057DD947D}"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011CB81-0BDC-45E8-A7DE-7AD15300BC0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DA70E3F-2FE9-4A6E-971E-E77057DD947D}"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011CB81-0BDC-45E8-A7DE-7AD15300BC0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DA70E3F-2FE9-4A6E-971E-E77057DD947D}"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011CB81-0BDC-45E8-A7DE-7AD15300BC0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DA70E3F-2FE9-4A6E-971E-E77057DD947D}"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011CB81-0BDC-45E8-A7DE-7AD15300BC0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A70E3F-2FE9-4A6E-971E-E77057DD947D}"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011CB81-0BDC-45E8-A7DE-7AD15300BC0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A70E3F-2FE9-4A6E-971E-E77057DD947D}"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011CB81-0BDC-45E8-A7DE-7AD15300BC0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DA70E3F-2FE9-4A6E-971E-E77057DD947D}"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011CB81-0BDC-45E8-A7DE-7AD15300BC0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DA70E3F-2FE9-4A6E-971E-E77057DD947D}" type="datetimeFigureOut">
              <a:rPr lang="en-US" smtClean="0"/>
              <a:t>7/27/2026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011CB81-0BDC-45E8-A7DE-7AD15300BC0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decuongtuyentruyen.com/de-cuong-luat/de-cuong-tuyen-truyen-luat-thuc-hien-dan-chu-o-co-so-nam-2022/"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4.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4.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hyperlink" Target="https://trangtinphapluat.com/blog/bai-viet-hay/vuong-mac-phap-luat/tham-quyen-xac-nhan-thanh-vien-ho-gia-dinh-su-dung-dat/" TargetMode="Externa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7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4.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7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1015068"/>
            <a:ext cx="8915399" cy="1342238"/>
          </a:xfrm>
        </p:spPr>
        <p:txBody>
          <a:bodyPr>
            <a:noAutofit/>
          </a:bodyPr>
          <a:lstStyle/>
          <a:p>
            <a:pPr algn="ctr"/>
            <a:r>
              <a:rPr lang="en-US" sz="3200" b="1" dirty="0">
                <a:solidFill>
                  <a:srgbClr val="00B050"/>
                </a:solidFill>
                <a:latin typeface="Times New Roman" panose="02020603050405020304" pitchFamily="18" charset="0"/>
                <a:cs typeface="Times New Roman" panose="02020603050405020304" pitchFamily="18" charset="0"/>
              </a:rPr>
              <a:t>LUẬT THỰC HIỆN DÂN CHỦ Ở CƠ SỞ</a:t>
            </a:r>
          </a:p>
        </p:txBody>
      </p:sp>
      <p:sp>
        <p:nvSpPr>
          <p:cNvPr id="3" name="Subtitle 2"/>
          <p:cNvSpPr>
            <a:spLocks noGrp="1"/>
          </p:cNvSpPr>
          <p:nvPr>
            <p:ph type="subTitle" idx="1"/>
          </p:nvPr>
        </p:nvSpPr>
        <p:spPr>
          <a:xfrm>
            <a:off x="2589213" y="4337109"/>
            <a:ext cx="8915399" cy="1566554"/>
          </a:xfrm>
        </p:spPr>
        <p:txBody>
          <a:bodyPr>
            <a:noAutofit/>
          </a:bodyPr>
          <a:lstStyle/>
          <a:p>
            <a:pPr algn="ctr"/>
            <a:r>
              <a:rPr lang="en-US" sz="2400" b="1" dirty="0" err="1">
                <a:solidFill>
                  <a:srgbClr val="FF0000"/>
                </a:solidFill>
                <a:latin typeface="Times New Roman" panose="02020603050405020304" pitchFamily="18" charset="0"/>
                <a:cs typeface="Times New Roman" panose="02020603050405020304" pitchFamily="18" charset="0"/>
              </a:rPr>
              <a:t>Báo</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cáo</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viên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Lưu</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Thị</a:t>
            </a:r>
            <a:r>
              <a:rPr lang="en-US" sz="2400" b="1" dirty="0">
                <a:solidFill>
                  <a:srgbClr val="FF0000"/>
                </a:solidFill>
                <a:latin typeface="Times New Roman" panose="02020603050405020304" pitchFamily="18" charset="0"/>
                <a:cs typeface="Times New Roman" panose="02020603050405020304" pitchFamily="18" charset="0"/>
              </a:rPr>
              <a:t> Thu </a:t>
            </a:r>
            <a:r>
              <a:rPr lang="en-US" sz="2400" b="1" dirty="0" err="1">
                <a:solidFill>
                  <a:srgbClr val="FF0000"/>
                </a:solidFill>
                <a:latin typeface="Times New Roman" panose="02020603050405020304" pitchFamily="18" charset="0"/>
                <a:cs typeface="Times New Roman" panose="02020603050405020304" pitchFamily="18" charset="0"/>
              </a:rPr>
              <a:t>Huyền</a:t>
            </a:r>
            <a:endParaRPr lang="en-US" sz="2400" b="1" dirty="0">
              <a:solidFill>
                <a:srgbClr val="FF0000"/>
              </a:solidFill>
              <a:latin typeface="Times New Roman" panose="02020603050405020304" pitchFamily="18" charset="0"/>
              <a:cs typeface="Times New Roman" panose="02020603050405020304" pitchFamily="18" charset="0"/>
            </a:endParaRPr>
          </a:p>
          <a:p>
            <a:pPr algn="ctr"/>
            <a:r>
              <a:rPr lang="en-US" sz="2400" b="1" dirty="0" err="1" smtClean="0">
                <a:solidFill>
                  <a:srgbClr val="FF0000"/>
                </a:solidFill>
                <a:latin typeface="Times New Roman" panose="02020603050405020304" pitchFamily="18" charset="0"/>
                <a:cs typeface="Times New Roman" panose="02020603050405020304" pitchFamily="18" charset="0"/>
              </a:rPr>
              <a:t>Phó</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smtClean="0">
                <a:solidFill>
                  <a:srgbClr val="FF0000"/>
                </a:solidFill>
                <a:latin typeface="Times New Roman" panose="02020603050405020304" pitchFamily="18" charset="0"/>
                <a:cs typeface="Times New Roman" panose="02020603050405020304" pitchFamily="18" charset="0"/>
              </a:rPr>
              <a:t>Trưởng</a:t>
            </a:r>
            <a:r>
              <a:rPr lang="en-US" sz="2400" b="1" dirty="0" smtClean="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phòng</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Phổ</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biến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giáo</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dục</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pháp</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luật</a:t>
            </a:r>
            <a:endParaRPr lang="en-US" sz="2400" b="1" dirty="0">
              <a:solidFill>
                <a:srgbClr val="FF0000"/>
              </a:solidFill>
              <a:latin typeface="Times New Roman" panose="02020603050405020304" pitchFamily="18" charset="0"/>
              <a:cs typeface="Times New Roman" panose="02020603050405020304" pitchFamily="18" charset="0"/>
            </a:endParaRPr>
          </a:p>
          <a:p>
            <a:pPr algn="ctr"/>
            <a:r>
              <a:rPr lang="en-US" sz="2400" b="1" dirty="0" err="1">
                <a:solidFill>
                  <a:srgbClr val="FF0000"/>
                </a:solidFill>
                <a:latin typeface="Times New Roman" panose="02020603050405020304" pitchFamily="18" charset="0"/>
                <a:cs typeface="Times New Roman" panose="02020603050405020304" pitchFamily="18" charset="0"/>
              </a:rPr>
              <a:t>Sở</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Tư</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pháp</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thành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phố</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Hải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Phòng</a:t>
            </a:r>
            <a:endParaRPr lang="en-US" sz="2400" b="1"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vi-VN" b="1" dirty="0"/>
              <a:t>Những bất cập </a:t>
            </a:r>
            <a:r>
              <a:rPr lang="en-US" b="1" dirty="0" err="1" smtClean="0"/>
              <a:t>của</a:t>
            </a:r>
            <a:r>
              <a:rPr lang="en-US" b="1" dirty="0" smtClean="0"/>
              <a:t/>
            </a:r>
            <a:br>
              <a:rPr lang="en-US" b="1" dirty="0" smtClean="0"/>
            </a:br>
            <a:r>
              <a:rPr lang="vi-VN" b="1" dirty="0" smtClean="0"/>
              <a:t> </a:t>
            </a:r>
            <a:r>
              <a:rPr lang="vi-VN" b="1" dirty="0"/>
              <a:t>Pháp lệnh dân chủ ở cơ sở </a:t>
            </a:r>
            <a:endParaRPr lang="en-US" dirty="0"/>
          </a:p>
        </p:txBody>
      </p:sp>
      <p:sp>
        <p:nvSpPr>
          <p:cNvPr id="3" name="Content Placeholder 2"/>
          <p:cNvSpPr>
            <a:spLocks noGrp="1"/>
          </p:cNvSpPr>
          <p:nvPr>
            <p:ph sz="half" idx="1"/>
          </p:nvPr>
        </p:nvSpPr>
        <p:spPr/>
        <p:txBody>
          <a:bodyPr/>
          <a:lstStyle/>
          <a:p>
            <a:pPr algn="just"/>
            <a:r>
              <a:rPr lang="vi-VN" b="1" dirty="0"/>
              <a:t>Nội dung tham gia </a:t>
            </a:r>
            <a:r>
              <a:rPr lang="vi-VN" dirty="0"/>
              <a:t>của Nhân dân vào các hoạt động của chính quyền cơ sở và của các cấp chính quyền, đóng góp ý kiến vào quá trình xây dựng, ban hành các quyết định hành chính còn hạn chế, dẫn đến có nhiều vụ khiếu nại, khiếu kiện đối với các quyết định hành chính của chính quyền cấp xã.</a:t>
            </a:r>
            <a:endParaRPr lang="en-US" dirty="0"/>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91375" y="2133601"/>
            <a:ext cx="4313238" cy="3127072"/>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vi-VN" b="1" dirty="0"/>
              <a:t>Những bất cập </a:t>
            </a:r>
            <a:r>
              <a:rPr lang="en-US" b="1" dirty="0" err="1" smtClean="0"/>
              <a:t>của</a:t>
            </a:r>
            <a:r>
              <a:rPr lang="en-US" b="1" dirty="0" smtClean="0"/>
              <a:t/>
            </a:r>
            <a:br>
              <a:rPr lang="en-US" b="1" dirty="0" smtClean="0"/>
            </a:br>
            <a:r>
              <a:rPr lang="vi-VN" b="1" dirty="0" smtClean="0"/>
              <a:t> </a:t>
            </a:r>
            <a:r>
              <a:rPr lang="vi-VN" b="1" dirty="0"/>
              <a:t>Pháp lệnh dân chủ ở cơ </a:t>
            </a:r>
            <a:r>
              <a:rPr lang="vi-VN" b="1" dirty="0" smtClean="0"/>
              <a:t>sở</a:t>
            </a:r>
            <a:endParaRPr lang="en-US" dirty="0"/>
          </a:p>
        </p:txBody>
      </p:sp>
      <p:sp>
        <p:nvSpPr>
          <p:cNvPr id="3" name="Content Placeholder 2"/>
          <p:cNvSpPr>
            <a:spLocks noGrp="1"/>
          </p:cNvSpPr>
          <p:nvPr>
            <p:ph sz="half" idx="1"/>
          </p:nvPr>
        </p:nvSpPr>
        <p:spPr/>
        <p:txBody>
          <a:bodyPr/>
          <a:lstStyle/>
          <a:p>
            <a:pPr algn="just"/>
            <a:r>
              <a:rPr lang="vi-VN" b="1" dirty="0">
                <a:latin typeface="+mj-lt"/>
              </a:rPr>
              <a:t>Trách nhiệm và các biện pháp cụ thể xử lý khi có vi phạm </a:t>
            </a:r>
            <a:r>
              <a:rPr lang="vi-VN" dirty="0">
                <a:latin typeface="+mj-lt"/>
              </a:rPr>
              <a:t>pháp luật về thực hiện dân chủ ở xã, phường, thị trấn </a:t>
            </a:r>
            <a:r>
              <a:rPr lang="vi-VN" b="1" dirty="0">
                <a:latin typeface="+mj-lt"/>
              </a:rPr>
              <a:t>chưa được quy định </a:t>
            </a:r>
            <a:r>
              <a:rPr lang="vi-VN" dirty="0">
                <a:latin typeface="+mj-lt"/>
              </a:rPr>
              <a:t>tại Pháp lệnh</a:t>
            </a:r>
            <a:endParaRPr lang="en-US" dirty="0">
              <a:latin typeface="+mj-lt"/>
            </a:endParaRPr>
          </a:p>
          <a:p>
            <a:pPr algn="just"/>
            <a:r>
              <a:rPr lang="en-US" b="1" dirty="0">
                <a:latin typeface="+mj-lt"/>
              </a:rPr>
              <a:t>T</a:t>
            </a:r>
            <a:r>
              <a:rPr lang="vi-VN" b="1" dirty="0">
                <a:latin typeface="+mj-lt"/>
              </a:rPr>
              <a:t>ính chịu trách nhiệm cá nhân</a:t>
            </a:r>
            <a:r>
              <a:rPr lang="vi-VN" dirty="0">
                <a:latin typeface="+mj-lt"/>
              </a:rPr>
              <a:t>, </a:t>
            </a:r>
            <a:r>
              <a:rPr lang="vi-VN" b="1" dirty="0">
                <a:latin typeface="+mj-lt"/>
              </a:rPr>
              <a:t>trách nhiệm của người đứng đầu</a:t>
            </a:r>
            <a:r>
              <a:rPr lang="en-US" b="1" dirty="0">
                <a:latin typeface="+mj-lt"/>
              </a:rPr>
              <a:t> </a:t>
            </a:r>
            <a:r>
              <a:rPr lang="vi-VN" b="1" dirty="0">
                <a:latin typeface="+mj-lt"/>
              </a:rPr>
              <a:t> </a:t>
            </a:r>
            <a:r>
              <a:rPr lang="vi-VN" dirty="0">
                <a:latin typeface="+mj-lt"/>
              </a:rPr>
              <a:t>về việc tuân thủ hoặc không tuân thủ pháp luật về thực hiện dân chủ ở xã, phường, thị trấn</a:t>
            </a:r>
            <a:r>
              <a:rPr lang="en-US" dirty="0">
                <a:latin typeface="+mj-lt"/>
              </a:rPr>
              <a:t> </a:t>
            </a:r>
            <a:r>
              <a:rPr lang="en-US" dirty="0" err="1">
                <a:latin typeface="+mj-lt"/>
              </a:rPr>
              <a:t>còn</a:t>
            </a:r>
            <a:r>
              <a:rPr lang="en-US" dirty="0">
                <a:latin typeface="+mj-lt"/>
              </a:rPr>
              <a:t> </a:t>
            </a:r>
            <a:r>
              <a:rPr lang="en-US" dirty="0" err="1">
                <a:latin typeface="+mj-lt"/>
              </a:rPr>
              <a:t>khá</a:t>
            </a:r>
            <a:r>
              <a:rPr lang="en-US" dirty="0">
                <a:latin typeface="+mj-lt"/>
              </a:rPr>
              <a:t> </a:t>
            </a:r>
            <a:r>
              <a:rPr lang="en-US" dirty="0" err="1">
                <a:latin typeface="+mj-lt"/>
              </a:rPr>
              <a:t>sơ</a:t>
            </a:r>
            <a:r>
              <a:rPr lang="en-US" dirty="0">
                <a:latin typeface="+mj-lt"/>
              </a:rPr>
              <a:t> </a:t>
            </a:r>
            <a:r>
              <a:rPr lang="en-US" dirty="0" err="1">
                <a:latin typeface="+mj-lt"/>
              </a:rPr>
              <a:t>sài</a:t>
            </a:r>
            <a:r>
              <a:rPr lang="en-US" dirty="0">
                <a:latin typeface="+mj-lt"/>
              </a:rPr>
              <a:t>.</a:t>
            </a:r>
          </a:p>
        </p:txBody>
      </p:sp>
      <p:pic>
        <p:nvPicPr>
          <p:cNvPr id="5" name="Content Placeholder 4"/>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191375" y="2282753"/>
            <a:ext cx="4313238" cy="3464069"/>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err="1">
                <a:latin typeface="Tahoma" panose="020B0604030504040204" charset="0"/>
                <a:ea typeface="Tahoma" panose="020B0604030504040204" charset="0"/>
                <a:cs typeface="Tahoma" panose="020B0604030504040204" charset="0"/>
              </a:rPr>
              <a:t>Ngày</a:t>
            </a:r>
            <a:r>
              <a:rPr lang="en-US" dirty="0">
                <a:latin typeface="Tahoma" panose="020B0604030504040204" charset="0"/>
                <a:ea typeface="Tahoma" panose="020B0604030504040204" charset="0"/>
                <a:cs typeface="Tahoma" panose="020B0604030504040204" charset="0"/>
              </a:rPr>
              <a:t> 10/11/2022, </a:t>
            </a:r>
            <a:r>
              <a:rPr lang="en-US" dirty="0" err="1">
                <a:latin typeface="Tahoma" panose="020B0604030504040204" charset="0"/>
                <a:ea typeface="Tahoma" panose="020B0604030504040204" charset="0"/>
                <a:cs typeface="Tahoma" panose="020B0604030504040204" charset="0"/>
              </a:rPr>
              <a:t>tại</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kỳ</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họp</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thứ</a:t>
            </a:r>
            <a:r>
              <a:rPr lang="en-US" dirty="0">
                <a:latin typeface="Tahoma" panose="020B0604030504040204" charset="0"/>
                <a:ea typeface="Tahoma" panose="020B0604030504040204" charset="0"/>
                <a:cs typeface="Tahoma" panose="020B0604030504040204" charset="0"/>
              </a:rPr>
              <a:t> 4, </a:t>
            </a:r>
            <a:r>
              <a:rPr lang="en-US" dirty="0" err="1">
                <a:latin typeface="Tahoma" panose="020B0604030504040204" charset="0"/>
                <a:ea typeface="Tahoma" panose="020B0604030504040204" charset="0"/>
                <a:cs typeface="Tahoma" panose="020B0604030504040204" charset="0"/>
              </a:rPr>
              <a:t>Quốc</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hội</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khoá</a:t>
            </a:r>
            <a:r>
              <a:rPr lang="en-US" dirty="0">
                <a:latin typeface="Tahoma" panose="020B0604030504040204" charset="0"/>
                <a:ea typeface="Tahoma" panose="020B0604030504040204" charset="0"/>
                <a:cs typeface="Tahoma" panose="020B0604030504040204" charset="0"/>
              </a:rPr>
              <a:t> XV </a:t>
            </a:r>
            <a:r>
              <a:rPr lang="en-US" dirty="0" err="1">
                <a:latin typeface="Tahoma" panose="020B0604030504040204" charset="0"/>
                <a:ea typeface="Tahoma" panose="020B0604030504040204" charset="0"/>
                <a:cs typeface="Tahoma" panose="020B0604030504040204" charset="0"/>
              </a:rPr>
              <a:t>đã</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thông</a:t>
            </a:r>
            <a:r>
              <a:rPr lang="en-US" dirty="0">
                <a:latin typeface="Tahoma" panose="020B0604030504040204" charset="0"/>
                <a:ea typeface="Tahoma" panose="020B0604030504040204" charset="0"/>
                <a:cs typeface="Tahoma" panose="020B0604030504040204" charset="0"/>
              </a:rPr>
              <a:t> qua </a:t>
            </a:r>
            <a:r>
              <a:rPr lang="en-US" dirty="0" err="1">
                <a:latin typeface="Tahoma" panose="020B0604030504040204" charset="0"/>
                <a:ea typeface="Tahoma" panose="020B0604030504040204" charset="0"/>
                <a:cs typeface="Tahoma" panose="020B0604030504040204" charset="0"/>
                <a:hlinkClick r:id="rId2"/>
              </a:rPr>
              <a:t>Luật</a:t>
            </a:r>
            <a:r>
              <a:rPr lang="en-US" dirty="0">
                <a:latin typeface="Tahoma" panose="020B0604030504040204" charset="0"/>
                <a:ea typeface="Tahoma" panose="020B0604030504040204" charset="0"/>
                <a:cs typeface="Tahoma" panose="020B0604030504040204" charset="0"/>
                <a:hlinkClick r:id="rId2"/>
              </a:rPr>
              <a:t> </a:t>
            </a:r>
            <a:r>
              <a:rPr lang="en-US" dirty="0" err="1">
                <a:latin typeface="Tahoma" panose="020B0604030504040204" charset="0"/>
                <a:ea typeface="Tahoma" panose="020B0604030504040204" charset="0"/>
                <a:cs typeface="Tahoma" panose="020B0604030504040204" charset="0"/>
                <a:hlinkClick r:id="rId2"/>
              </a:rPr>
              <a:t>Thực</a:t>
            </a:r>
            <a:r>
              <a:rPr lang="en-US" dirty="0">
                <a:latin typeface="Tahoma" panose="020B0604030504040204" charset="0"/>
                <a:ea typeface="Tahoma" panose="020B0604030504040204" charset="0"/>
                <a:cs typeface="Tahoma" panose="020B0604030504040204" charset="0"/>
                <a:hlinkClick r:id="rId2"/>
              </a:rPr>
              <a:t> </a:t>
            </a:r>
            <a:r>
              <a:rPr lang="en-US" dirty="0" err="1">
                <a:latin typeface="Tahoma" panose="020B0604030504040204" charset="0"/>
                <a:ea typeface="Tahoma" panose="020B0604030504040204" charset="0"/>
                <a:cs typeface="Tahoma" panose="020B0604030504040204" charset="0"/>
                <a:hlinkClick r:id="rId2"/>
              </a:rPr>
              <a:t>hiện</a:t>
            </a:r>
            <a:r>
              <a:rPr lang="en-US" dirty="0">
                <a:latin typeface="Tahoma" panose="020B0604030504040204" charset="0"/>
                <a:ea typeface="Tahoma" panose="020B0604030504040204" charset="0"/>
                <a:cs typeface="Tahoma" panose="020B0604030504040204" charset="0"/>
                <a:hlinkClick r:id="rId2"/>
              </a:rPr>
              <a:t> </a:t>
            </a:r>
            <a:r>
              <a:rPr lang="en-US" dirty="0" err="1">
                <a:latin typeface="Tahoma" panose="020B0604030504040204" charset="0"/>
                <a:ea typeface="Tahoma" panose="020B0604030504040204" charset="0"/>
                <a:cs typeface="Tahoma" panose="020B0604030504040204" charset="0"/>
                <a:hlinkClick r:id="rId2"/>
              </a:rPr>
              <a:t>dân</a:t>
            </a:r>
            <a:r>
              <a:rPr lang="en-US" dirty="0">
                <a:latin typeface="Tahoma" panose="020B0604030504040204" charset="0"/>
                <a:ea typeface="Tahoma" panose="020B0604030504040204" charset="0"/>
                <a:cs typeface="Tahoma" panose="020B0604030504040204" charset="0"/>
                <a:hlinkClick r:id="rId2"/>
              </a:rPr>
              <a:t> </a:t>
            </a:r>
            <a:r>
              <a:rPr lang="en-US" dirty="0" err="1">
                <a:latin typeface="Tahoma" panose="020B0604030504040204" charset="0"/>
                <a:ea typeface="Tahoma" panose="020B0604030504040204" charset="0"/>
                <a:cs typeface="Tahoma" panose="020B0604030504040204" charset="0"/>
                <a:hlinkClick r:id="rId2"/>
              </a:rPr>
              <a:t>chủ</a:t>
            </a:r>
            <a:r>
              <a:rPr lang="en-US" dirty="0">
                <a:latin typeface="Tahoma" panose="020B0604030504040204" charset="0"/>
                <a:ea typeface="Tahoma" panose="020B0604030504040204" charset="0"/>
                <a:cs typeface="Tahoma" panose="020B0604030504040204" charset="0"/>
                <a:hlinkClick r:id="rId2"/>
              </a:rPr>
              <a:t> ở </a:t>
            </a:r>
            <a:r>
              <a:rPr lang="en-US" dirty="0" err="1">
                <a:latin typeface="Tahoma" panose="020B0604030504040204" charset="0"/>
                <a:ea typeface="Tahoma" panose="020B0604030504040204" charset="0"/>
                <a:cs typeface="Tahoma" panose="020B0604030504040204" charset="0"/>
                <a:hlinkClick r:id="rId2"/>
              </a:rPr>
              <a:t>cơ</a:t>
            </a:r>
            <a:r>
              <a:rPr lang="en-US" dirty="0">
                <a:latin typeface="Tahoma" panose="020B0604030504040204" charset="0"/>
                <a:ea typeface="Tahoma" panose="020B0604030504040204" charset="0"/>
                <a:cs typeface="Tahoma" panose="020B0604030504040204" charset="0"/>
                <a:hlinkClick r:id="rId2"/>
              </a:rPr>
              <a:t> </a:t>
            </a:r>
            <a:r>
              <a:rPr lang="en-US" dirty="0" err="1">
                <a:latin typeface="Tahoma" panose="020B0604030504040204" charset="0"/>
                <a:ea typeface="Tahoma" panose="020B0604030504040204" charset="0"/>
                <a:cs typeface="Tahoma" panose="020B0604030504040204" charset="0"/>
                <a:hlinkClick r:id="rId2"/>
              </a:rPr>
              <a:t>sở</a:t>
            </a:r>
            <a:r>
              <a:rPr lang="en-US" dirty="0">
                <a:latin typeface="Tahoma" panose="020B0604030504040204" charset="0"/>
                <a:ea typeface="Tahoma" panose="020B0604030504040204" charset="0"/>
                <a:cs typeface="Tahoma" panose="020B0604030504040204" charset="0"/>
                <a:hlinkClick r:id="rId2"/>
              </a:rPr>
              <a:t> </a:t>
            </a:r>
            <a:r>
              <a:rPr lang="en-US" dirty="0" err="1">
                <a:latin typeface="Tahoma" panose="020B0604030504040204" charset="0"/>
                <a:ea typeface="Tahoma" panose="020B0604030504040204" charset="0"/>
                <a:cs typeface="Tahoma" panose="020B0604030504040204" charset="0"/>
              </a:rPr>
              <a:t>năm</a:t>
            </a:r>
            <a:r>
              <a:rPr lang="en-US" dirty="0">
                <a:latin typeface="Tahoma" panose="020B0604030504040204" charset="0"/>
                <a:ea typeface="Tahoma" panose="020B0604030504040204" charset="0"/>
                <a:cs typeface="Tahoma" panose="020B0604030504040204" charset="0"/>
              </a:rPr>
              <a:t> </a:t>
            </a:r>
            <a:r>
              <a:rPr lang="en-US" dirty="0" smtClean="0">
                <a:latin typeface="Tahoma" panose="020B0604030504040204" charset="0"/>
                <a:ea typeface="Tahoma" panose="020B0604030504040204" charset="0"/>
                <a:cs typeface="Tahoma" panose="020B0604030504040204" charset="0"/>
              </a:rPr>
              <a:t>2022 (</a:t>
            </a:r>
            <a:r>
              <a:rPr lang="en-US" dirty="0" err="1" smtClean="0">
                <a:latin typeface="Tahoma" panose="020B0604030504040204" charset="0"/>
                <a:ea typeface="Tahoma" panose="020B0604030504040204" charset="0"/>
                <a:cs typeface="Tahoma" panose="020B0604030504040204" charset="0"/>
              </a:rPr>
              <a:t>sửa</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đổi</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bổ</a:t>
            </a:r>
            <a:r>
              <a:rPr lang="en-US" dirty="0" smtClean="0">
                <a:latin typeface="Tahoma" panose="020B0604030504040204" charset="0"/>
                <a:ea typeface="Tahoma" panose="020B0604030504040204" charset="0"/>
                <a:cs typeface="Tahoma" panose="020B0604030504040204" charset="0"/>
              </a:rPr>
              <a:t> sung </a:t>
            </a:r>
            <a:r>
              <a:rPr lang="en-US" dirty="0" err="1" smtClean="0">
                <a:latin typeface="Tahoma" panose="020B0604030504040204" charset="0"/>
                <a:ea typeface="Tahoma" panose="020B0604030504040204" charset="0"/>
                <a:cs typeface="Tahoma" panose="020B0604030504040204" charset="0"/>
              </a:rPr>
              <a:t>năm</a:t>
            </a:r>
            <a:r>
              <a:rPr lang="en-US" dirty="0" smtClean="0">
                <a:latin typeface="Tahoma" panose="020B0604030504040204" charset="0"/>
                <a:ea typeface="Tahoma" panose="020B0604030504040204" charset="0"/>
                <a:cs typeface="Tahoma" panose="020B0604030504040204" charset="0"/>
              </a:rPr>
              <a:t> 2025). </a:t>
            </a:r>
            <a:r>
              <a:rPr lang="en-US" dirty="0" err="1">
                <a:latin typeface="Tahoma" panose="020B0604030504040204" charset="0"/>
                <a:ea typeface="Tahoma" panose="020B0604030504040204" charset="0"/>
                <a:cs typeface="Tahoma" panose="020B0604030504040204" charset="0"/>
              </a:rPr>
              <a:t>Luật</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có</a:t>
            </a:r>
            <a:r>
              <a:rPr lang="en-US" dirty="0">
                <a:latin typeface="Tahoma" panose="020B0604030504040204" charset="0"/>
                <a:ea typeface="Tahoma" panose="020B0604030504040204" charset="0"/>
                <a:cs typeface="Tahoma" panose="020B0604030504040204" charset="0"/>
              </a:rPr>
              <a:t> 6 </a:t>
            </a:r>
            <a:r>
              <a:rPr lang="en-US" dirty="0" err="1">
                <a:latin typeface="Tahoma" panose="020B0604030504040204" charset="0"/>
                <a:ea typeface="Tahoma" panose="020B0604030504040204" charset="0"/>
                <a:cs typeface="Tahoma" panose="020B0604030504040204" charset="0"/>
              </a:rPr>
              <a:t>chương</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và</a:t>
            </a:r>
            <a:r>
              <a:rPr lang="en-US" dirty="0">
                <a:latin typeface="Tahoma" panose="020B0604030504040204" charset="0"/>
                <a:ea typeface="Tahoma" panose="020B0604030504040204" charset="0"/>
                <a:cs typeface="Tahoma" panose="020B0604030504040204" charset="0"/>
              </a:rPr>
              <a:t> 91 </a:t>
            </a:r>
            <a:r>
              <a:rPr lang="en-US" dirty="0" err="1">
                <a:latin typeface="Tahoma" panose="020B0604030504040204" charset="0"/>
                <a:ea typeface="Tahoma" panose="020B0604030504040204" charset="0"/>
                <a:cs typeface="Tahoma" panose="020B0604030504040204" charset="0"/>
              </a:rPr>
              <a:t>điều</a:t>
            </a:r>
            <a:r>
              <a:rPr lang="en-US" dirty="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có</a:t>
            </a:r>
            <a:r>
              <a:rPr lang="en-US" dirty="0" smtClean="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hiệu</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lực</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thi</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hành</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kể</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từ</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ngày</a:t>
            </a:r>
            <a:r>
              <a:rPr lang="en-US" dirty="0">
                <a:latin typeface="Tahoma" panose="020B0604030504040204" charset="0"/>
                <a:ea typeface="Tahoma" panose="020B0604030504040204" charset="0"/>
                <a:cs typeface="Tahoma" panose="020B0604030504040204" charset="0"/>
              </a:rPr>
              <a:t> </a:t>
            </a:r>
            <a:r>
              <a:rPr lang="en-US" b="1" dirty="0" smtClean="0">
                <a:latin typeface="Tahoma" panose="020B0604030504040204" charset="0"/>
                <a:ea typeface="Tahoma" panose="020B0604030504040204" charset="0"/>
                <a:cs typeface="Tahoma" panose="020B0604030504040204" charset="0"/>
              </a:rPr>
              <a:t>1/7/2023</a:t>
            </a:r>
            <a:br>
              <a:rPr lang="en-US" b="1" dirty="0" smtClean="0">
                <a:latin typeface="Tahoma" panose="020B0604030504040204" charset="0"/>
                <a:ea typeface="Tahoma" panose="020B0604030504040204" charset="0"/>
                <a:cs typeface="Tahoma" panose="020B0604030504040204" charset="0"/>
              </a:rPr>
            </a:br>
            <a:r>
              <a:rPr lang="en-US" dirty="0">
                <a:latin typeface="Tahoma" panose="020B0604030504040204" charset="0"/>
                <a:ea typeface="Tahoma" panose="020B0604030504040204" charset="0"/>
                <a:cs typeface="Tahoma" panose="020B0604030504040204" charset="0"/>
              </a:rPr>
              <a:t/>
            </a:r>
            <a:br>
              <a:rPr lang="en-US" dirty="0">
                <a:latin typeface="Tahoma" panose="020B0604030504040204" charset="0"/>
                <a:ea typeface="Tahoma" panose="020B0604030504040204" charset="0"/>
                <a:cs typeface="Tahoma" panose="020B0604030504040204" charset="0"/>
              </a:rPr>
            </a:br>
            <a:endParaRPr lang="en-US" dirty="0">
              <a:latin typeface="Tahoma" panose="020B0604030504040204" charset="0"/>
              <a:ea typeface="Tahoma" panose="020B0604030504040204" charset="0"/>
              <a:cs typeface="Tahoma" panose="020B0604030504040204" charset="0"/>
            </a:endParaRPr>
          </a:p>
        </p:txBody>
      </p:sp>
      <p:pic>
        <p:nvPicPr>
          <p:cNvPr id="3" name="Picture 2"/>
          <p:cNvPicPr>
            <a:picLocks noChangeAspect="1"/>
          </p:cNvPicPr>
          <p:nvPr/>
        </p:nvPicPr>
        <p:blipFill>
          <a:blip r:embed="rId3"/>
          <a:stretch>
            <a:fillRect/>
          </a:stretch>
        </p:blipFill>
        <p:spPr>
          <a:xfrm>
            <a:off x="7376360" y="3328984"/>
            <a:ext cx="3957388" cy="2916910"/>
          </a:xfrm>
          <a:prstGeom prst="rect">
            <a:avLst/>
          </a:prstGeom>
        </p:spPr>
      </p:pic>
      <p:pic>
        <p:nvPicPr>
          <p:cNvPr id="4" name="Picture 3"/>
          <p:cNvPicPr>
            <a:picLocks noChangeAspect="1"/>
          </p:cNvPicPr>
          <p:nvPr/>
        </p:nvPicPr>
        <p:blipFill>
          <a:blip r:embed="rId4"/>
          <a:stretch>
            <a:fillRect/>
          </a:stretch>
        </p:blipFill>
        <p:spPr>
          <a:xfrm>
            <a:off x="3159907" y="3328984"/>
            <a:ext cx="4216453" cy="2812374"/>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Văn</a:t>
            </a:r>
            <a:r>
              <a:rPr lang="en-US" b="1" dirty="0" smtClean="0"/>
              <a:t> </a:t>
            </a:r>
            <a:r>
              <a:rPr lang="en-US" b="1" dirty="0" err="1" smtClean="0"/>
              <a:t>bản</a:t>
            </a:r>
            <a:r>
              <a:rPr lang="en-US" b="1" dirty="0" smtClean="0"/>
              <a:t> </a:t>
            </a:r>
            <a:r>
              <a:rPr lang="en-US" b="1" dirty="0" err="1" smtClean="0"/>
              <a:t>hướng</a:t>
            </a:r>
            <a:r>
              <a:rPr lang="en-US" b="1" dirty="0" smtClean="0"/>
              <a:t> </a:t>
            </a:r>
            <a:r>
              <a:rPr lang="en-US" b="1" dirty="0" err="1" smtClean="0"/>
              <a:t>dẫn</a:t>
            </a:r>
            <a:r>
              <a:rPr lang="en-US" b="1" dirty="0" smtClean="0"/>
              <a:t> </a:t>
            </a:r>
            <a:r>
              <a:rPr lang="en-US" b="1" dirty="0" err="1" smtClean="0"/>
              <a:t>thi</a:t>
            </a:r>
            <a:r>
              <a:rPr lang="en-US" b="1" dirty="0" smtClean="0"/>
              <a:t> </a:t>
            </a:r>
            <a:r>
              <a:rPr lang="en-US" b="1" dirty="0" err="1" smtClean="0"/>
              <a:t>hành</a:t>
            </a:r>
            <a:r>
              <a:rPr lang="en-US" b="1" dirty="0" smtClean="0"/>
              <a:t> </a:t>
            </a:r>
            <a:r>
              <a:rPr lang="en-US" b="1" dirty="0" err="1" smtClean="0"/>
              <a:t>Luật</a:t>
            </a:r>
            <a:endParaRPr lang="en-US" b="1" dirty="0"/>
          </a:p>
        </p:txBody>
      </p:sp>
      <p:graphicFrame>
        <p:nvGraphicFramePr>
          <p:cNvPr id="4" name="Content Placeholder 3"/>
          <p:cNvGraphicFramePr>
            <a:graphicFrameLocks noGrp="1"/>
          </p:cNvGraphicFramePr>
          <p:nvPr>
            <p:ph idx="1"/>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latin typeface="Tahoma" panose="020B0604030504040204" charset="0"/>
                <a:ea typeface="Tahoma" panose="020B0604030504040204" charset="0"/>
                <a:cs typeface="Tahoma" panose="020B0604030504040204" charset="0"/>
              </a:rPr>
              <a:t>NHỮNG ĐIỂM MỚI CẦN CHÚ Ý</a:t>
            </a:r>
            <a:br>
              <a:rPr lang="en-US" dirty="0">
                <a:latin typeface="Tahoma" panose="020B0604030504040204" charset="0"/>
                <a:ea typeface="Tahoma" panose="020B0604030504040204" charset="0"/>
                <a:cs typeface="Tahoma" panose="020B0604030504040204" charset="0"/>
              </a:rPr>
            </a:br>
            <a:r>
              <a:rPr lang="en-US" dirty="0">
                <a:latin typeface="Tahoma" panose="020B0604030504040204" charset="0"/>
                <a:ea typeface="Tahoma" panose="020B0604030504040204" charset="0"/>
                <a:cs typeface="Tahoma" panose="020B0604030504040204" charset="0"/>
              </a:rPr>
              <a:t>1. </a:t>
            </a:r>
            <a:r>
              <a:rPr lang="en-US" dirty="0" err="1">
                <a:latin typeface="Tahoma" panose="020B0604030504040204" charset="0"/>
                <a:ea typeface="Tahoma" panose="020B0604030504040204" charset="0"/>
                <a:cs typeface="Tahoma" panose="020B0604030504040204" charset="0"/>
              </a:rPr>
              <a:t>Phạm</a:t>
            </a:r>
            <a:r>
              <a:rPr lang="en-US" dirty="0">
                <a:latin typeface="Tahoma" panose="020B0604030504040204" charset="0"/>
                <a:ea typeface="Tahoma" panose="020B0604030504040204" charset="0"/>
                <a:cs typeface="Tahoma" panose="020B0604030504040204" charset="0"/>
              </a:rPr>
              <a:t> vi </a:t>
            </a:r>
            <a:r>
              <a:rPr lang="en-US" dirty="0" err="1">
                <a:latin typeface="Tahoma" panose="020B0604030504040204" charset="0"/>
                <a:ea typeface="Tahoma" panose="020B0604030504040204" charset="0"/>
                <a:cs typeface="Tahoma" panose="020B0604030504040204" charset="0"/>
              </a:rPr>
              <a:t>thực</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hiện</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dân</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chủ</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844867972"/>
              </p:ext>
            </p:extLst>
          </p:nvPr>
        </p:nvGraphicFramePr>
        <p:xfrm>
          <a:off x="2441196" y="1905000"/>
          <a:ext cx="9063417" cy="4006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2. </a:t>
            </a:r>
            <a:r>
              <a:rPr lang="en-US" b="1" dirty="0" err="1"/>
              <a:t>Sáu</a:t>
            </a:r>
            <a:r>
              <a:rPr lang="en-US" b="1" dirty="0"/>
              <a:t> </a:t>
            </a:r>
            <a:r>
              <a:rPr lang="en-US" b="1" dirty="0" err="1"/>
              <a:t>nguyên</a:t>
            </a:r>
            <a:r>
              <a:rPr lang="en-US" b="1" dirty="0"/>
              <a:t> </a:t>
            </a:r>
            <a:r>
              <a:rPr lang="en-US" b="1" dirty="0" err="1"/>
              <a:t>tắc</a:t>
            </a:r>
            <a:r>
              <a:rPr lang="en-US" b="1" dirty="0"/>
              <a:t> </a:t>
            </a:r>
            <a:br>
              <a:rPr lang="en-US" b="1" dirty="0"/>
            </a:br>
            <a:r>
              <a:rPr lang="en-US" b="1" dirty="0" err="1"/>
              <a:t>trong</a:t>
            </a:r>
            <a:r>
              <a:rPr lang="en-US" b="1" dirty="0"/>
              <a:t> </a:t>
            </a:r>
            <a:r>
              <a:rPr lang="en-US" b="1" dirty="0" err="1"/>
              <a:t>thực</a:t>
            </a:r>
            <a:r>
              <a:rPr lang="en-US" b="1" dirty="0"/>
              <a:t> </a:t>
            </a:r>
            <a:r>
              <a:rPr lang="en-US" b="1" dirty="0" err="1"/>
              <a:t>hiện</a:t>
            </a:r>
            <a:r>
              <a:rPr lang="en-US" b="1" dirty="0"/>
              <a:t> </a:t>
            </a:r>
            <a:r>
              <a:rPr lang="en-US" b="1" dirty="0" err="1"/>
              <a:t>dân</a:t>
            </a:r>
            <a:r>
              <a:rPr lang="en-US" b="1" dirty="0"/>
              <a:t> </a:t>
            </a:r>
            <a:r>
              <a:rPr lang="en-US" b="1" dirty="0" err="1"/>
              <a:t>chủ</a:t>
            </a:r>
            <a:r>
              <a:rPr lang="en-US" b="1" dirty="0"/>
              <a:t> ở </a:t>
            </a:r>
            <a:r>
              <a:rPr lang="en-US" b="1" dirty="0" err="1"/>
              <a:t>cơ</a:t>
            </a:r>
            <a:r>
              <a:rPr lang="en-US" b="1" dirty="0"/>
              <a:t> </a:t>
            </a:r>
            <a:r>
              <a:rPr lang="en-US" b="1" dirty="0" err="1"/>
              <a:t>sở</a:t>
            </a:r>
            <a:endParaRPr lang="en-US" b="1" dirty="0"/>
          </a:p>
        </p:txBody>
      </p:sp>
      <p:pic>
        <p:nvPicPr>
          <p:cNvPr id="4" name="Content Placeholder 3"/>
          <p:cNvPicPr>
            <a:picLocks noGrp="1" noChangeAspect="1"/>
          </p:cNvPicPr>
          <p:nvPr>
            <p:ph sz="half" idx="1"/>
          </p:nvPr>
        </p:nvPicPr>
        <p:blipFill>
          <a:blip r:embed="rId2"/>
          <a:stretch>
            <a:fillRect/>
          </a:stretch>
        </p:blipFill>
        <p:spPr>
          <a:xfrm>
            <a:off x="2590708" y="2672344"/>
            <a:ext cx="4310246" cy="2700762"/>
          </a:xfrm>
          <a:prstGeom prst="rect">
            <a:avLst/>
          </a:prstGeom>
        </p:spPr>
      </p:pic>
      <p:pic>
        <p:nvPicPr>
          <p:cNvPr id="5" name="Content Placeholder 4"/>
          <p:cNvPicPr>
            <a:picLocks noGrp="1" noChangeAspect="1"/>
          </p:cNvPicPr>
          <p:nvPr>
            <p:ph sz="half" idx="2"/>
          </p:nvPr>
        </p:nvPicPr>
        <p:blipFill>
          <a:blip r:embed="rId3"/>
          <a:stretch>
            <a:fillRect/>
          </a:stretch>
        </p:blipFill>
        <p:spPr>
          <a:xfrm>
            <a:off x="7191375" y="2634552"/>
            <a:ext cx="4313238" cy="2760472"/>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3846391786"/>
              </p:ext>
            </p:extLst>
          </p:nvPr>
        </p:nvGraphicFramePr>
        <p:xfrm>
          <a:off x="192532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3657" y="624110"/>
            <a:ext cx="10508343" cy="1280890"/>
          </a:xfrm>
        </p:spPr>
        <p:txBody>
          <a:bodyPr>
            <a:normAutofit fontScale="90000"/>
          </a:bodyPr>
          <a:lstStyle/>
          <a:p>
            <a:pPr algn="ctr"/>
            <a:r>
              <a:rPr lang="en-US" b="1" dirty="0" err="1"/>
              <a:t>Nguyên</a:t>
            </a:r>
            <a:r>
              <a:rPr lang="en-US" b="1" dirty="0"/>
              <a:t> </a:t>
            </a:r>
            <a:r>
              <a:rPr lang="en-US" b="1" dirty="0" err="1"/>
              <a:t>tắc</a:t>
            </a:r>
            <a:r>
              <a:rPr lang="en-US" b="1" dirty="0"/>
              <a:t> 1: </a:t>
            </a:r>
            <a:r>
              <a:rPr lang="en-US" b="1" dirty="0" err="1"/>
              <a:t>Bảo</a:t>
            </a:r>
            <a:r>
              <a:rPr lang="en-US" b="1" dirty="0"/>
              <a:t> </a:t>
            </a:r>
            <a:r>
              <a:rPr lang="en-US" b="1" dirty="0" err="1"/>
              <a:t>đảm</a:t>
            </a:r>
            <a:r>
              <a:rPr lang="en-US" b="1" dirty="0"/>
              <a:t> </a:t>
            </a:r>
            <a:r>
              <a:rPr lang="en-US" b="1" dirty="0" err="1"/>
              <a:t>quyền</a:t>
            </a:r>
            <a:r>
              <a:rPr lang="en-US" b="1" dirty="0"/>
              <a:t> </a:t>
            </a:r>
            <a:r>
              <a:rPr lang="en-US" b="1" dirty="0" err="1"/>
              <a:t>của</a:t>
            </a:r>
            <a:r>
              <a:rPr lang="en-US" b="1" dirty="0"/>
              <a:t> </a:t>
            </a:r>
            <a:r>
              <a:rPr lang="en-US" b="1" dirty="0" err="1" smtClean="0"/>
              <a:t>công</a:t>
            </a:r>
            <a:r>
              <a:rPr lang="en-US" b="1" dirty="0" smtClean="0"/>
              <a:t> </a:t>
            </a:r>
            <a:r>
              <a:rPr lang="en-US" b="1" dirty="0" err="1"/>
              <a:t>dân</a:t>
            </a:r>
            <a:r>
              <a:rPr lang="en-US" b="1" dirty="0"/>
              <a:t>, </a:t>
            </a:r>
            <a:r>
              <a:rPr lang="en-US" b="1" dirty="0" smtClean="0"/>
              <a:t/>
            </a:r>
            <a:br>
              <a:rPr lang="en-US" b="1" dirty="0" smtClean="0"/>
            </a:br>
            <a:r>
              <a:rPr lang="en-US" b="1" dirty="0" err="1" smtClean="0"/>
              <a:t>cán</a:t>
            </a:r>
            <a:r>
              <a:rPr lang="en-US" b="1" dirty="0" smtClean="0"/>
              <a:t> </a:t>
            </a:r>
            <a:r>
              <a:rPr lang="en-US" b="1" dirty="0" err="1"/>
              <a:t>bộ</a:t>
            </a:r>
            <a:r>
              <a:rPr lang="en-US" b="1" dirty="0"/>
              <a:t>, </a:t>
            </a:r>
            <a:r>
              <a:rPr lang="en-US" b="1" dirty="0" err="1"/>
              <a:t>công</a:t>
            </a:r>
            <a:r>
              <a:rPr lang="en-US" b="1" dirty="0"/>
              <a:t> </a:t>
            </a:r>
            <a:r>
              <a:rPr lang="en-US" b="1" dirty="0" err="1"/>
              <a:t>chức</a:t>
            </a:r>
            <a:r>
              <a:rPr lang="en-US" b="1" dirty="0"/>
              <a:t>, </a:t>
            </a:r>
            <a:r>
              <a:rPr lang="en-US" b="1" dirty="0" err="1"/>
              <a:t>viên</a:t>
            </a:r>
            <a:r>
              <a:rPr lang="en-US" b="1" dirty="0"/>
              <a:t> </a:t>
            </a:r>
            <a:r>
              <a:rPr lang="en-US" b="1" dirty="0" err="1" smtClean="0"/>
              <a:t>chức</a:t>
            </a:r>
            <a:r>
              <a:rPr lang="en-US" b="1" dirty="0" smtClean="0"/>
              <a:t>, </a:t>
            </a:r>
            <a:r>
              <a:rPr lang="en-US" b="1" dirty="0" err="1" smtClean="0"/>
              <a:t>người</a:t>
            </a:r>
            <a:r>
              <a:rPr lang="en-US" b="1" dirty="0" smtClean="0"/>
              <a:t> </a:t>
            </a:r>
            <a:r>
              <a:rPr lang="en-US" b="1" dirty="0" err="1" smtClean="0"/>
              <a:t>lao</a:t>
            </a:r>
            <a:r>
              <a:rPr lang="en-US" b="1" dirty="0" smtClean="0"/>
              <a:t> </a:t>
            </a:r>
            <a:r>
              <a:rPr lang="en-US" b="1" dirty="0" err="1" smtClean="0"/>
              <a:t>động</a:t>
            </a:r>
            <a:r>
              <a:rPr lang="en-US" b="1" dirty="0" smtClean="0"/>
              <a:t> </a:t>
            </a:r>
            <a:endParaRPr lang="en-US" b="1"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endParaRPr lang="en-US" dirty="0"/>
          </a:p>
          <a:p>
            <a:pPr algn="just"/>
            <a:r>
              <a:rPr lang="en-US" dirty="0" err="1"/>
              <a:t>L</a:t>
            </a:r>
            <a:r>
              <a:rPr lang="en-US" dirty="0" err="1" smtClean="0"/>
              <a:t>à</a:t>
            </a:r>
            <a:r>
              <a:rPr lang="en-US" dirty="0" smtClean="0"/>
              <a:t> </a:t>
            </a:r>
            <a:r>
              <a:rPr lang="en-US" dirty="0" err="1"/>
              <a:t>sự</a:t>
            </a:r>
            <a:r>
              <a:rPr lang="en-US" dirty="0"/>
              <a:t> </a:t>
            </a:r>
            <a:r>
              <a:rPr lang="en-US" dirty="0" err="1"/>
              <a:t>thể</a:t>
            </a:r>
            <a:r>
              <a:rPr lang="en-US" dirty="0"/>
              <a:t> </a:t>
            </a:r>
            <a:r>
              <a:rPr lang="en-US" dirty="0" err="1"/>
              <a:t>chế</a:t>
            </a:r>
            <a:r>
              <a:rPr lang="en-US" dirty="0"/>
              <a:t> </a:t>
            </a:r>
            <a:r>
              <a:rPr lang="en-US" dirty="0" err="1"/>
              <a:t>hoá</a:t>
            </a:r>
            <a:r>
              <a:rPr lang="en-US" dirty="0"/>
              <a:t> </a:t>
            </a:r>
            <a:r>
              <a:rPr lang="en-US" dirty="0" err="1"/>
              <a:t>Hiến</a:t>
            </a:r>
            <a:r>
              <a:rPr lang="en-US" dirty="0"/>
              <a:t> </a:t>
            </a:r>
            <a:r>
              <a:rPr lang="en-US" dirty="0" err="1"/>
              <a:t>pháp</a:t>
            </a:r>
            <a:r>
              <a:rPr lang="en-US" dirty="0"/>
              <a:t> </a:t>
            </a:r>
            <a:r>
              <a:rPr lang="en-US" dirty="0" err="1"/>
              <a:t>năm</a:t>
            </a:r>
            <a:r>
              <a:rPr lang="en-US" dirty="0"/>
              <a:t> 2013 </a:t>
            </a:r>
            <a:r>
              <a:rPr lang="en-US" dirty="0" err="1"/>
              <a:t>với</a:t>
            </a:r>
            <a:r>
              <a:rPr lang="en-US" dirty="0"/>
              <a:t> </a:t>
            </a:r>
            <a:r>
              <a:rPr lang="en-US" dirty="0" err="1"/>
              <a:t>tinh</a:t>
            </a:r>
            <a:r>
              <a:rPr lang="en-US" dirty="0"/>
              <a:t> </a:t>
            </a:r>
            <a:r>
              <a:rPr lang="en-US" dirty="0" err="1"/>
              <a:t>thần</a:t>
            </a:r>
            <a:r>
              <a:rPr lang="en-US" dirty="0"/>
              <a:t> </a:t>
            </a:r>
            <a:r>
              <a:rPr lang="en-US" dirty="0" err="1"/>
              <a:t>đề</a:t>
            </a:r>
            <a:r>
              <a:rPr lang="en-US" dirty="0"/>
              <a:t> </a:t>
            </a:r>
            <a:r>
              <a:rPr lang="en-US" dirty="0" err="1"/>
              <a:t>cao</a:t>
            </a:r>
            <a:r>
              <a:rPr lang="en-US" dirty="0"/>
              <a:t> </a:t>
            </a:r>
            <a:r>
              <a:rPr lang="en-US" dirty="0" err="1"/>
              <a:t>quyền</a:t>
            </a:r>
            <a:r>
              <a:rPr lang="en-US" dirty="0"/>
              <a:t> </a:t>
            </a:r>
            <a:r>
              <a:rPr lang="en-US" dirty="0" err="1"/>
              <a:t>làm</a:t>
            </a:r>
            <a:r>
              <a:rPr lang="en-US" dirty="0"/>
              <a:t> </a:t>
            </a:r>
            <a:r>
              <a:rPr lang="en-US" dirty="0" err="1"/>
              <a:t>chủ</a:t>
            </a:r>
            <a:r>
              <a:rPr lang="en-US" dirty="0"/>
              <a:t> </a:t>
            </a:r>
            <a:r>
              <a:rPr lang="en-US" dirty="0" err="1"/>
              <a:t>của</a:t>
            </a:r>
            <a:r>
              <a:rPr lang="en-US" dirty="0"/>
              <a:t> </a:t>
            </a:r>
            <a:r>
              <a:rPr lang="en-US" dirty="0" err="1"/>
              <a:t>nhân</a:t>
            </a:r>
            <a:r>
              <a:rPr lang="en-US" dirty="0"/>
              <a:t> </a:t>
            </a:r>
            <a:r>
              <a:rPr lang="en-US" dirty="0" err="1"/>
              <a:t>dân</a:t>
            </a:r>
            <a:r>
              <a:rPr lang="en-US" dirty="0"/>
              <a:t> “</a:t>
            </a:r>
            <a:r>
              <a:rPr lang="en-US" i="1" dirty="0" err="1"/>
              <a:t>Nhân</a:t>
            </a:r>
            <a:r>
              <a:rPr lang="en-US" i="1" dirty="0"/>
              <a:t> </a:t>
            </a:r>
            <a:r>
              <a:rPr lang="en-US" i="1" dirty="0" err="1"/>
              <a:t>dân</a:t>
            </a:r>
            <a:r>
              <a:rPr lang="en-US" i="1" dirty="0"/>
              <a:t> </a:t>
            </a:r>
            <a:r>
              <a:rPr lang="en-US" i="1" dirty="0" err="1"/>
              <a:t>thực</a:t>
            </a:r>
            <a:r>
              <a:rPr lang="en-US" i="1" dirty="0"/>
              <a:t> </a:t>
            </a:r>
            <a:r>
              <a:rPr lang="en-US" i="1" dirty="0" err="1"/>
              <a:t>hiện</a:t>
            </a:r>
            <a:r>
              <a:rPr lang="en-US" i="1" dirty="0"/>
              <a:t> </a:t>
            </a:r>
            <a:r>
              <a:rPr lang="en-US" i="1" dirty="0" err="1"/>
              <a:t>quyền</a:t>
            </a:r>
            <a:r>
              <a:rPr lang="en-US" i="1" dirty="0"/>
              <a:t> </a:t>
            </a:r>
            <a:r>
              <a:rPr lang="en-US" i="1" dirty="0" err="1"/>
              <a:t>lực</a:t>
            </a:r>
            <a:r>
              <a:rPr lang="en-US" i="1" dirty="0"/>
              <a:t> </a:t>
            </a:r>
            <a:r>
              <a:rPr lang="en-US" i="1" dirty="0" err="1"/>
              <a:t>nhà</a:t>
            </a:r>
            <a:r>
              <a:rPr lang="en-US" i="1" dirty="0"/>
              <a:t> </a:t>
            </a:r>
            <a:r>
              <a:rPr lang="en-US" i="1" dirty="0" err="1"/>
              <a:t>nước</a:t>
            </a:r>
            <a:r>
              <a:rPr lang="en-US" i="1" dirty="0"/>
              <a:t> </a:t>
            </a:r>
            <a:r>
              <a:rPr lang="en-US" i="1" dirty="0" err="1"/>
              <a:t>bằng</a:t>
            </a:r>
            <a:r>
              <a:rPr lang="en-US" i="1" dirty="0"/>
              <a:t> </a:t>
            </a:r>
            <a:r>
              <a:rPr lang="en-US" i="1" dirty="0" err="1"/>
              <a:t>dân</a:t>
            </a:r>
            <a:r>
              <a:rPr lang="en-US" i="1" dirty="0"/>
              <a:t> </a:t>
            </a:r>
            <a:r>
              <a:rPr lang="en-US" i="1" dirty="0" err="1"/>
              <a:t>chủ</a:t>
            </a:r>
            <a:r>
              <a:rPr lang="en-US" i="1" dirty="0"/>
              <a:t> </a:t>
            </a:r>
            <a:r>
              <a:rPr lang="en-US" i="1" dirty="0" err="1"/>
              <a:t>trực</a:t>
            </a:r>
            <a:r>
              <a:rPr lang="en-US" i="1" dirty="0"/>
              <a:t> </a:t>
            </a:r>
            <a:r>
              <a:rPr lang="en-US" i="1" dirty="0" err="1"/>
              <a:t>tiếp</a:t>
            </a:r>
            <a:r>
              <a:rPr lang="en-US" i="1" dirty="0"/>
              <a:t>, </a:t>
            </a:r>
            <a:r>
              <a:rPr lang="en-US" i="1" dirty="0" err="1"/>
              <a:t>bằng</a:t>
            </a:r>
            <a:r>
              <a:rPr lang="en-US" i="1" dirty="0"/>
              <a:t> </a:t>
            </a:r>
            <a:r>
              <a:rPr lang="en-US" i="1" dirty="0" err="1"/>
              <a:t>dân</a:t>
            </a:r>
            <a:r>
              <a:rPr lang="en-US" i="1" dirty="0"/>
              <a:t> </a:t>
            </a:r>
            <a:r>
              <a:rPr lang="en-US" i="1" dirty="0" err="1"/>
              <a:t>chủ</a:t>
            </a:r>
            <a:r>
              <a:rPr lang="en-US" i="1" dirty="0"/>
              <a:t> </a:t>
            </a:r>
            <a:r>
              <a:rPr lang="en-US" i="1" dirty="0" err="1"/>
              <a:t>đại</a:t>
            </a:r>
            <a:r>
              <a:rPr lang="en-US" i="1" dirty="0"/>
              <a:t> </a:t>
            </a:r>
            <a:r>
              <a:rPr lang="en-US" i="1" dirty="0" err="1"/>
              <a:t>diện</a:t>
            </a:r>
            <a:r>
              <a:rPr lang="en-US" i="1" dirty="0"/>
              <a:t> </a:t>
            </a:r>
            <a:r>
              <a:rPr lang="en-US" i="1" dirty="0" err="1"/>
              <a:t>thông</a:t>
            </a:r>
            <a:r>
              <a:rPr lang="en-US" i="1" dirty="0"/>
              <a:t> qua </a:t>
            </a:r>
            <a:r>
              <a:rPr lang="en-US" i="1" dirty="0" err="1"/>
              <a:t>Quốc</a:t>
            </a:r>
            <a:r>
              <a:rPr lang="en-US" i="1" dirty="0"/>
              <a:t> </a:t>
            </a:r>
            <a:r>
              <a:rPr lang="en-US" i="1" dirty="0" err="1"/>
              <a:t>hội</a:t>
            </a:r>
            <a:r>
              <a:rPr lang="en-US" i="1" dirty="0"/>
              <a:t>, </a:t>
            </a:r>
            <a:r>
              <a:rPr lang="en-US" i="1" dirty="0" err="1"/>
              <a:t>Hội</a:t>
            </a:r>
            <a:r>
              <a:rPr lang="en-US" i="1" dirty="0"/>
              <a:t> </a:t>
            </a:r>
            <a:r>
              <a:rPr lang="en-US" i="1" dirty="0" err="1"/>
              <a:t>đồng</a:t>
            </a:r>
            <a:r>
              <a:rPr lang="en-US" i="1" dirty="0"/>
              <a:t> </a:t>
            </a:r>
            <a:r>
              <a:rPr lang="en-US" i="1" dirty="0" err="1"/>
              <a:t>nhân</a:t>
            </a:r>
            <a:r>
              <a:rPr lang="en-US" i="1" dirty="0"/>
              <a:t> </a:t>
            </a:r>
            <a:r>
              <a:rPr lang="en-US" i="1" dirty="0" err="1"/>
              <a:t>dân</a:t>
            </a:r>
            <a:r>
              <a:rPr lang="en-US" i="1" dirty="0"/>
              <a:t> </a:t>
            </a:r>
            <a:r>
              <a:rPr lang="en-US" i="1" dirty="0" err="1"/>
              <a:t>và</a:t>
            </a:r>
            <a:r>
              <a:rPr lang="en-US" i="1" dirty="0"/>
              <a:t> </a:t>
            </a:r>
            <a:r>
              <a:rPr lang="en-US" i="1" dirty="0" err="1"/>
              <a:t>thông</a:t>
            </a:r>
            <a:r>
              <a:rPr lang="en-US" i="1" dirty="0"/>
              <a:t> qua </a:t>
            </a:r>
            <a:r>
              <a:rPr lang="en-US" i="1" dirty="0" err="1"/>
              <a:t>các</a:t>
            </a:r>
            <a:r>
              <a:rPr lang="en-US" i="1" dirty="0"/>
              <a:t> </a:t>
            </a:r>
            <a:r>
              <a:rPr lang="en-US" i="1" dirty="0" err="1"/>
              <a:t>cơ</a:t>
            </a:r>
            <a:r>
              <a:rPr lang="en-US" i="1" dirty="0"/>
              <a:t> </a:t>
            </a:r>
            <a:r>
              <a:rPr lang="en-US" i="1" dirty="0" err="1"/>
              <a:t>quan</a:t>
            </a:r>
            <a:r>
              <a:rPr lang="en-US" i="1" dirty="0"/>
              <a:t> </a:t>
            </a:r>
            <a:r>
              <a:rPr lang="en-US" i="1" dirty="0" err="1"/>
              <a:t>khác</a:t>
            </a:r>
            <a:r>
              <a:rPr lang="en-US" i="1" dirty="0"/>
              <a:t> </a:t>
            </a:r>
            <a:r>
              <a:rPr lang="en-US" i="1" dirty="0" err="1"/>
              <a:t>của</a:t>
            </a:r>
            <a:r>
              <a:rPr lang="en-US" i="1" dirty="0"/>
              <a:t> </a:t>
            </a:r>
            <a:r>
              <a:rPr lang="en-US" i="1" dirty="0" err="1"/>
              <a:t>Nhà</a:t>
            </a:r>
            <a:r>
              <a:rPr lang="en-US" i="1" dirty="0"/>
              <a:t> </a:t>
            </a:r>
            <a:r>
              <a:rPr lang="en-US" i="1" dirty="0" err="1"/>
              <a:t>nước</a:t>
            </a:r>
            <a:r>
              <a:rPr lang="en-US" dirty="0"/>
              <a:t>” (</a:t>
            </a:r>
            <a:r>
              <a:rPr lang="en-US" dirty="0" err="1"/>
              <a:t>Điều</a:t>
            </a:r>
            <a:r>
              <a:rPr lang="en-US" dirty="0"/>
              <a:t> 6);</a:t>
            </a:r>
          </a:p>
          <a:p>
            <a:pPr algn="just"/>
            <a:r>
              <a:rPr lang="en-US" i="1" dirty="0"/>
              <a:t>“</a:t>
            </a:r>
            <a:r>
              <a:rPr lang="en-US" i="1" dirty="0" err="1"/>
              <a:t>Công</a:t>
            </a:r>
            <a:r>
              <a:rPr lang="en-US" i="1" dirty="0"/>
              <a:t> </a:t>
            </a:r>
            <a:r>
              <a:rPr lang="en-US" i="1" dirty="0" err="1"/>
              <a:t>dân</a:t>
            </a:r>
            <a:r>
              <a:rPr lang="en-US" i="1" dirty="0"/>
              <a:t> </a:t>
            </a:r>
            <a:r>
              <a:rPr lang="en-US" i="1" dirty="0" err="1"/>
              <a:t>có</a:t>
            </a:r>
            <a:r>
              <a:rPr lang="en-US" i="1" dirty="0"/>
              <a:t> </a:t>
            </a:r>
            <a:r>
              <a:rPr lang="en-US" i="1" dirty="0" err="1"/>
              <a:t>quyền</a:t>
            </a:r>
            <a:r>
              <a:rPr lang="en-US" i="1" dirty="0"/>
              <a:t> </a:t>
            </a:r>
            <a:r>
              <a:rPr lang="en-US" i="1" dirty="0" err="1"/>
              <a:t>tham</a:t>
            </a:r>
            <a:r>
              <a:rPr lang="en-US" i="1" dirty="0"/>
              <a:t> </a:t>
            </a:r>
            <a:r>
              <a:rPr lang="en-US" i="1" dirty="0" err="1"/>
              <a:t>gia</a:t>
            </a:r>
            <a:r>
              <a:rPr lang="en-US" i="1" dirty="0"/>
              <a:t> </a:t>
            </a:r>
            <a:r>
              <a:rPr lang="en-US" i="1" dirty="0" err="1"/>
              <a:t>quản</a:t>
            </a:r>
            <a:r>
              <a:rPr lang="en-US" i="1" dirty="0"/>
              <a:t> </a:t>
            </a:r>
            <a:r>
              <a:rPr lang="en-US" i="1" dirty="0" err="1"/>
              <a:t>lý</a:t>
            </a:r>
            <a:r>
              <a:rPr lang="en-US" i="1" dirty="0"/>
              <a:t> </a:t>
            </a:r>
            <a:r>
              <a:rPr lang="en-US" i="1" dirty="0" err="1"/>
              <a:t>nhà</a:t>
            </a:r>
            <a:r>
              <a:rPr lang="en-US" i="1" dirty="0"/>
              <a:t> </a:t>
            </a:r>
            <a:r>
              <a:rPr lang="en-US" i="1" dirty="0" err="1"/>
              <a:t>nước</a:t>
            </a:r>
            <a:r>
              <a:rPr lang="en-US" i="1" dirty="0"/>
              <a:t> </a:t>
            </a:r>
            <a:r>
              <a:rPr lang="en-US" i="1" dirty="0" err="1"/>
              <a:t>và</a:t>
            </a:r>
            <a:r>
              <a:rPr lang="en-US" i="1" dirty="0"/>
              <a:t> </a:t>
            </a:r>
            <a:r>
              <a:rPr lang="en-US" i="1" dirty="0" err="1"/>
              <a:t>xã</a:t>
            </a:r>
            <a:r>
              <a:rPr lang="en-US" i="1" dirty="0"/>
              <a:t> </a:t>
            </a:r>
            <a:r>
              <a:rPr lang="en-US" i="1" dirty="0" err="1"/>
              <a:t>hội</a:t>
            </a:r>
            <a:r>
              <a:rPr lang="en-US" i="1" dirty="0"/>
              <a:t>, </a:t>
            </a:r>
            <a:r>
              <a:rPr lang="en-US" i="1" dirty="0" err="1"/>
              <a:t>tham</a:t>
            </a:r>
            <a:r>
              <a:rPr lang="en-US" i="1" dirty="0"/>
              <a:t> </a:t>
            </a:r>
            <a:r>
              <a:rPr lang="en-US" i="1" dirty="0" err="1"/>
              <a:t>gia</a:t>
            </a:r>
            <a:r>
              <a:rPr lang="en-US" i="1" dirty="0"/>
              <a:t> </a:t>
            </a:r>
            <a:r>
              <a:rPr lang="en-US" i="1" dirty="0" err="1"/>
              <a:t>thảo</a:t>
            </a:r>
            <a:r>
              <a:rPr lang="en-US" i="1" dirty="0"/>
              <a:t> </a:t>
            </a:r>
            <a:r>
              <a:rPr lang="en-US" i="1" dirty="0" err="1"/>
              <a:t>luận</a:t>
            </a:r>
            <a:r>
              <a:rPr lang="en-US" i="1" dirty="0"/>
              <a:t> </a:t>
            </a:r>
            <a:r>
              <a:rPr lang="en-US" i="1" dirty="0" err="1"/>
              <a:t>và</a:t>
            </a:r>
            <a:r>
              <a:rPr lang="en-US" i="1" dirty="0"/>
              <a:t> </a:t>
            </a:r>
            <a:r>
              <a:rPr lang="en-US" i="1" dirty="0" err="1"/>
              <a:t>kiến</a:t>
            </a:r>
            <a:r>
              <a:rPr lang="en-US" i="1" dirty="0"/>
              <a:t> </a:t>
            </a:r>
            <a:r>
              <a:rPr lang="en-US" i="1" dirty="0" err="1"/>
              <a:t>nghị</a:t>
            </a:r>
            <a:r>
              <a:rPr lang="en-US" i="1" dirty="0"/>
              <a:t> </a:t>
            </a:r>
            <a:r>
              <a:rPr lang="en-US" i="1" dirty="0" err="1"/>
              <a:t>với</a:t>
            </a:r>
            <a:r>
              <a:rPr lang="en-US" i="1" dirty="0"/>
              <a:t> </a:t>
            </a:r>
            <a:r>
              <a:rPr lang="en-US" i="1" dirty="0" err="1"/>
              <a:t>cơ</a:t>
            </a:r>
            <a:r>
              <a:rPr lang="en-US" i="1" dirty="0"/>
              <a:t> </a:t>
            </a:r>
            <a:r>
              <a:rPr lang="en-US" i="1" dirty="0" err="1"/>
              <a:t>quan</a:t>
            </a:r>
            <a:r>
              <a:rPr lang="en-US" i="1" dirty="0"/>
              <a:t> </a:t>
            </a:r>
            <a:r>
              <a:rPr lang="en-US" i="1" dirty="0" err="1"/>
              <a:t>nhà</a:t>
            </a:r>
            <a:r>
              <a:rPr lang="en-US" i="1" dirty="0"/>
              <a:t> </a:t>
            </a:r>
            <a:r>
              <a:rPr lang="en-US" i="1" dirty="0" err="1"/>
              <a:t>nước</a:t>
            </a:r>
            <a:r>
              <a:rPr lang="en-US" i="1" dirty="0"/>
              <a:t> </a:t>
            </a:r>
            <a:r>
              <a:rPr lang="en-US" i="1" dirty="0" err="1"/>
              <a:t>về</a:t>
            </a:r>
            <a:r>
              <a:rPr lang="en-US" i="1" dirty="0"/>
              <a:t> </a:t>
            </a:r>
            <a:r>
              <a:rPr lang="en-US" i="1" dirty="0" err="1"/>
              <a:t>các</a:t>
            </a:r>
            <a:r>
              <a:rPr lang="en-US" i="1" dirty="0"/>
              <a:t> </a:t>
            </a:r>
            <a:r>
              <a:rPr lang="en-US" i="1" dirty="0" err="1"/>
              <a:t>vấn</a:t>
            </a:r>
            <a:r>
              <a:rPr lang="en-US" i="1" dirty="0"/>
              <a:t> </a:t>
            </a:r>
            <a:r>
              <a:rPr lang="en-US" i="1" dirty="0" err="1"/>
              <a:t>đề</a:t>
            </a:r>
            <a:r>
              <a:rPr lang="en-US" i="1" dirty="0"/>
              <a:t> </a:t>
            </a:r>
            <a:r>
              <a:rPr lang="en-US" i="1" dirty="0" err="1"/>
              <a:t>của</a:t>
            </a:r>
            <a:r>
              <a:rPr lang="en-US" i="1" dirty="0"/>
              <a:t> </a:t>
            </a:r>
            <a:r>
              <a:rPr lang="en-US" i="1" dirty="0" err="1"/>
              <a:t>cơ</a:t>
            </a:r>
            <a:r>
              <a:rPr lang="en-US" i="1" dirty="0"/>
              <a:t> </a:t>
            </a:r>
            <a:r>
              <a:rPr lang="en-US" i="1" dirty="0" err="1"/>
              <a:t>sở</a:t>
            </a:r>
            <a:r>
              <a:rPr lang="en-US" i="1" dirty="0"/>
              <a:t>, </a:t>
            </a:r>
            <a:r>
              <a:rPr lang="en-US" i="1" dirty="0" err="1"/>
              <a:t>địa</a:t>
            </a:r>
            <a:r>
              <a:rPr lang="en-US" i="1" dirty="0"/>
              <a:t> </a:t>
            </a:r>
            <a:r>
              <a:rPr lang="en-US" i="1" dirty="0" err="1"/>
              <a:t>phương</a:t>
            </a:r>
            <a:r>
              <a:rPr lang="en-US" i="1" dirty="0"/>
              <a:t> </a:t>
            </a:r>
            <a:r>
              <a:rPr lang="en-US" i="1" dirty="0" err="1"/>
              <a:t>và</a:t>
            </a:r>
            <a:r>
              <a:rPr lang="en-US" i="1" dirty="0"/>
              <a:t> </a:t>
            </a:r>
            <a:r>
              <a:rPr lang="en-US" i="1" dirty="0" err="1"/>
              <a:t>cả</a:t>
            </a:r>
            <a:r>
              <a:rPr lang="en-US" i="1" dirty="0"/>
              <a:t> </a:t>
            </a:r>
            <a:r>
              <a:rPr lang="en-US" i="1" dirty="0" err="1"/>
              <a:t>nước</a:t>
            </a:r>
            <a:r>
              <a:rPr lang="en-US" dirty="0"/>
              <a:t>” (</a:t>
            </a:r>
            <a:r>
              <a:rPr lang="en-US" dirty="0" err="1"/>
              <a:t>khoản</a:t>
            </a:r>
            <a:r>
              <a:rPr lang="en-US" dirty="0"/>
              <a:t> 1 </a:t>
            </a:r>
            <a:r>
              <a:rPr lang="en-US" dirty="0" err="1"/>
              <a:t>điều</a:t>
            </a:r>
            <a:r>
              <a:rPr lang="en-US" dirty="0"/>
              <a:t> 28).</a:t>
            </a:r>
          </a:p>
        </p:txBody>
      </p:sp>
      <p:graphicFrame>
        <p:nvGraphicFramePr>
          <p:cNvPr id="4" name="Diagram 3"/>
          <p:cNvGraphicFramePr/>
          <p:nvPr>
            <p:extLst>
              <p:ext uri="{D42A27DB-BD31-4B8C-83A1-F6EECF244321}">
                <p14:modId xmlns:p14="http://schemas.microsoft.com/office/powerpoint/2010/main" val="1431934292"/>
              </p:ext>
            </p:extLst>
          </p:nvPr>
        </p:nvGraphicFramePr>
        <p:xfrm>
          <a:off x="2031999" y="1400961"/>
          <a:ext cx="9981035" cy="2382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Nguyên</a:t>
            </a:r>
            <a:r>
              <a:rPr lang="en-US" dirty="0"/>
              <a:t> </a:t>
            </a:r>
            <a:r>
              <a:rPr lang="en-US" dirty="0" err="1"/>
              <a:t>tắc</a:t>
            </a:r>
            <a:r>
              <a:rPr lang="en-US" dirty="0"/>
              <a:t> 2</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865678526"/>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Nguyên</a:t>
            </a:r>
            <a:r>
              <a:rPr lang="en-US" dirty="0"/>
              <a:t> </a:t>
            </a:r>
            <a:r>
              <a:rPr lang="en-US" dirty="0" err="1"/>
              <a:t>tắc</a:t>
            </a:r>
            <a:r>
              <a:rPr lang="en-US" dirty="0"/>
              <a:t> </a:t>
            </a:r>
            <a:r>
              <a:rPr lang="en-US" dirty="0" smtClean="0"/>
              <a:t>3</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32018702"/>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0515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a:t>
            </a:r>
            <a:r>
              <a:rPr lang="en-US" b="1" dirty="0" err="1"/>
              <a:t>Dân</a:t>
            </a:r>
            <a:r>
              <a:rPr lang="en-US" b="1" dirty="0"/>
              <a:t> </a:t>
            </a:r>
            <a:r>
              <a:rPr lang="en-US" b="1" dirty="0" err="1"/>
              <a:t>là</a:t>
            </a:r>
            <a:r>
              <a:rPr lang="en-US" b="1" dirty="0"/>
              <a:t> </a:t>
            </a:r>
            <a:r>
              <a:rPr lang="en-US" b="1" dirty="0" err="1"/>
              <a:t>chủ</a:t>
            </a:r>
            <a:r>
              <a:rPr lang="en-US" b="1" dirty="0"/>
              <a:t> </a:t>
            </a:r>
            <a:r>
              <a:rPr lang="en-US" b="1" dirty="0" err="1"/>
              <a:t>và</a:t>
            </a:r>
            <a:r>
              <a:rPr lang="en-US" b="1" dirty="0"/>
              <a:t> </a:t>
            </a:r>
            <a:r>
              <a:rPr lang="en-US" b="1" dirty="0" err="1"/>
              <a:t>dân</a:t>
            </a:r>
            <a:r>
              <a:rPr lang="en-US" b="1" dirty="0"/>
              <a:t> </a:t>
            </a:r>
            <a:r>
              <a:rPr lang="en-US" b="1" dirty="0" err="1"/>
              <a:t>làm</a:t>
            </a:r>
            <a:r>
              <a:rPr lang="en-US" b="1" dirty="0"/>
              <a:t> </a:t>
            </a:r>
            <a:r>
              <a:rPr lang="en-US" b="1" dirty="0" err="1"/>
              <a:t>chủ</a:t>
            </a:r>
            <a:r>
              <a:rPr lang="en-US" b="1" dirty="0"/>
              <a:t>”</a:t>
            </a:r>
          </a:p>
        </p:txBody>
      </p:sp>
      <p:sp>
        <p:nvSpPr>
          <p:cNvPr id="3" name="Content Placeholder 2"/>
          <p:cNvSpPr>
            <a:spLocks noGrp="1"/>
          </p:cNvSpPr>
          <p:nvPr>
            <p:ph sz="half" idx="1"/>
          </p:nvPr>
        </p:nvSpPr>
        <p:spPr/>
        <p:txBody>
          <a:bodyPr>
            <a:normAutofit fontScale="92500" lnSpcReduction="20000"/>
          </a:bodyPr>
          <a:lstStyle/>
          <a:p>
            <a:pPr algn="just"/>
            <a:r>
              <a:rPr lang="vi-VN" dirty="0">
                <a:latin typeface="Tahoma (Body)"/>
              </a:rPr>
              <a:t>Kế thừa và phát triển tư tưởng “Dân là gốc” của Nho giáo, truyền thống “khoan thư sức dân” và quan điểm “quần chúng là người làm nên lịch sử” của Chủ nghĩa Mác - Lênin,</a:t>
            </a:r>
            <a:r>
              <a:rPr lang="en-US" dirty="0">
                <a:latin typeface="Tahoma (Body)"/>
              </a:rPr>
              <a:t> </a:t>
            </a:r>
            <a:r>
              <a:rPr lang="en-US" dirty="0" err="1">
                <a:latin typeface="Tahoma (Body)"/>
              </a:rPr>
              <a:t>Chủ</a:t>
            </a:r>
            <a:r>
              <a:rPr lang="en-US" dirty="0">
                <a:latin typeface="Tahoma (Body)"/>
              </a:rPr>
              <a:t> </a:t>
            </a:r>
            <a:r>
              <a:rPr lang="en-US" dirty="0" err="1">
                <a:latin typeface="Tahoma (Body)"/>
              </a:rPr>
              <a:t>tịch</a:t>
            </a:r>
            <a:r>
              <a:rPr lang="en-US" dirty="0">
                <a:latin typeface="Tahoma (Body)"/>
              </a:rPr>
              <a:t> </a:t>
            </a:r>
            <a:r>
              <a:rPr lang="en-US" dirty="0" err="1">
                <a:latin typeface="Tahoma (Body)"/>
              </a:rPr>
              <a:t>Hồ</a:t>
            </a:r>
            <a:r>
              <a:rPr lang="en-US" dirty="0">
                <a:latin typeface="Tahoma (Body)"/>
              </a:rPr>
              <a:t> </a:t>
            </a:r>
            <a:r>
              <a:rPr lang="en-US" dirty="0" err="1">
                <a:latin typeface="Tahoma (Body)"/>
              </a:rPr>
              <a:t>Chí</a:t>
            </a:r>
            <a:r>
              <a:rPr lang="en-US" dirty="0">
                <a:latin typeface="Tahoma (Body)"/>
              </a:rPr>
              <a:t> Minh </a:t>
            </a:r>
            <a:r>
              <a:rPr lang="vi-VN" dirty="0">
                <a:latin typeface="Tahoma (Body)"/>
              </a:rPr>
              <a:t>đã xây dựng tư tưởng độc đáo về dân chủ “Dân là chủ” và “Dân làm chủ”.</a:t>
            </a:r>
          </a:p>
          <a:p>
            <a:pPr algn="just"/>
            <a:r>
              <a:rPr lang="vi-VN" dirty="0">
                <a:latin typeface="Tahoma (Body)"/>
              </a:rPr>
              <a:t>“Dân là chủ” để nói lên vị thế xã hội, </a:t>
            </a:r>
            <a:r>
              <a:rPr lang="en-US" dirty="0" err="1">
                <a:latin typeface="Tahoma (Body)"/>
              </a:rPr>
              <a:t>vai</a:t>
            </a:r>
            <a:r>
              <a:rPr lang="en-US" dirty="0">
                <a:latin typeface="Tahoma (Body)"/>
              </a:rPr>
              <a:t> </a:t>
            </a:r>
            <a:r>
              <a:rPr lang="en-US" dirty="0" err="1">
                <a:latin typeface="Tahoma (Body)"/>
              </a:rPr>
              <a:t>trò</a:t>
            </a:r>
            <a:r>
              <a:rPr lang="en-US" dirty="0">
                <a:latin typeface="Tahoma (Body)"/>
              </a:rPr>
              <a:t>, </a:t>
            </a:r>
            <a:r>
              <a:rPr lang="vi-VN" dirty="0">
                <a:latin typeface="Tahoma (Body)"/>
              </a:rPr>
              <a:t>địa vị pháp lý của người dân trong </a:t>
            </a:r>
            <a:r>
              <a:rPr lang="en-US" dirty="0" err="1">
                <a:latin typeface="Tahoma (Body)"/>
              </a:rPr>
              <a:t>xã</a:t>
            </a:r>
            <a:r>
              <a:rPr lang="en-US" dirty="0">
                <a:latin typeface="Tahoma (Body)"/>
              </a:rPr>
              <a:t> </a:t>
            </a:r>
            <a:r>
              <a:rPr lang="en-US" dirty="0" err="1">
                <a:latin typeface="Tahoma (Body)"/>
              </a:rPr>
              <a:t>hộ</a:t>
            </a:r>
            <a:r>
              <a:rPr lang="vi-VN" dirty="0">
                <a:latin typeface="Tahoma (Body)"/>
              </a:rPr>
              <a:t>i.</a:t>
            </a:r>
          </a:p>
          <a:p>
            <a:pPr algn="just"/>
            <a:r>
              <a:rPr lang="vi-VN" dirty="0">
                <a:latin typeface="Tahoma (Body)"/>
              </a:rPr>
              <a:t>“</a:t>
            </a:r>
            <a:r>
              <a:rPr lang="en-US" dirty="0" err="1">
                <a:latin typeface="Tahoma (Body)"/>
              </a:rPr>
              <a:t>Dân</a:t>
            </a:r>
            <a:r>
              <a:rPr lang="en-US" dirty="0">
                <a:latin typeface="Tahoma (Body)"/>
              </a:rPr>
              <a:t> l</a:t>
            </a:r>
            <a:r>
              <a:rPr lang="vi-VN" dirty="0">
                <a:latin typeface="Tahoma (Body)"/>
              </a:rPr>
              <a:t>àm chủ” thể hiện năng lực của người dân với tư cách người chủ, chủ động, tích cực, sáng tạo trong mọi việc làm, mọi hoạt động đem lại lợi ích cho mình và cho xã hội.</a:t>
            </a:r>
            <a:endParaRPr lang="en-US" dirty="0">
              <a:latin typeface="Tahoma (Body)"/>
            </a:endParaRPr>
          </a:p>
        </p:txBody>
      </p:sp>
      <p:pic>
        <p:nvPicPr>
          <p:cNvPr id="5" name="Picture 2" descr="https://images2.thanhnien.vn/Uploaded/minhnguyet/2022_05_18/bac-ho-2-8967.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7546817" y="2125663"/>
            <a:ext cx="3602353" cy="377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Nguyên</a:t>
            </a:r>
            <a:r>
              <a:rPr lang="en-US" dirty="0" smtClean="0"/>
              <a:t> </a:t>
            </a:r>
            <a:r>
              <a:rPr lang="en-US" dirty="0" err="1" smtClean="0"/>
              <a:t>tắc</a:t>
            </a:r>
            <a:r>
              <a:rPr lang="en-US" dirty="0" smtClean="0"/>
              <a:t> 4</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85418613"/>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3604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92924" y="5100506"/>
            <a:ext cx="8560214" cy="1754326"/>
          </a:xfrm>
          <a:prstGeom prst="rect">
            <a:avLst/>
          </a:prstGeom>
          <a:noFill/>
        </p:spPr>
        <p:txBody>
          <a:bodyPr wrap="square" rtlCol="0">
            <a:spAutoFit/>
          </a:bodyPr>
          <a:lstStyle/>
          <a:p>
            <a:pPr algn="just"/>
            <a:r>
              <a:rPr lang="vi-VN" dirty="0"/>
              <a:t>Bị can Nguyễn Thành Nam và Trần Việt Anh bị khởi tố với cáo buộc làm tài liệu chống phá Nhà nước, liên quan cuốn sách "Chuyện với Thanh - lời kể mới về ánh sáng" và một số video</a:t>
            </a:r>
            <a:r>
              <a:rPr lang="vi-VN" dirty="0" smtClean="0"/>
              <a:t>.</a:t>
            </a:r>
            <a:r>
              <a:rPr lang="en-US" dirty="0" smtClean="0"/>
              <a:t> N</a:t>
            </a:r>
            <a:r>
              <a:rPr lang="vi-VN" dirty="0" smtClean="0"/>
              <a:t>ội </a:t>
            </a:r>
            <a:r>
              <a:rPr lang="vi-VN" dirty="0"/>
              <a:t>dung cuốn sách được xác định có tính chất xuyên tạc lịch sử các cuộc cách mạng, đường lối, chủ trương của Đảng, Nhà nước; xúc phạm Chủ tịch Hồ Chí Minh, Đại tướng Võ Nguyên Giáp và nhiều lãnh đạo Đảng, Nhà nước khác.</a:t>
            </a:r>
          </a:p>
        </p:txBody>
      </p:sp>
      <p:pic>
        <p:nvPicPr>
          <p:cNvPr id="4" name="Content Placeholder 3"/>
          <p:cNvPicPr>
            <a:picLocks noGrp="1" noChangeAspect="1"/>
          </p:cNvPicPr>
          <p:nvPr>
            <p:ph sz="half" idx="1"/>
          </p:nvPr>
        </p:nvPicPr>
        <p:blipFill>
          <a:blip r:embed="rId2"/>
          <a:stretch>
            <a:fillRect/>
          </a:stretch>
        </p:blipFill>
        <p:spPr>
          <a:xfrm>
            <a:off x="2417858" y="1474642"/>
            <a:ext cx="4313237" cy="3234927"/>
          </a:xfrm>
          <a:prstGeom prst="rect">
            <a:avLst/>
          </a:prstGeom>
        </p:spPr>
      </p:pic>
      <p:pic>
        <p:nvPicPr>
          <p:cNvPr id="7" name="Content Placeholder 6"/>
          <p:cNvPicPr>
            <a:picLocks noGrp="1" noChangeAspect="1"/>
          </p:cNvPicPr>
          <p:nvPr>
            <p:ph sz="half" idx="2"/>
          </p:nvPr>
        </p:nvPicPr>
        <p:blipFill>
          <a:blip r:embed="rId3"/>
          <a:stretch>
            <a:fillRect/>
          </a:stretch>
        </p:blipFill>
        <p:spPr>
          <a:xfrm>
            <a:off x="7141797" y="1474642"/>
            <a:ext cx="4011341" cy="3234927"/>
          </a:xfrm>
          <a:prstGeom prst="rect">
            <a:avLst/>
          </a:prstGeom>
        </p:spPr>
      </p:pic>
    </p:spTree>
    <p:extLst>
      <p:ext uri="{BB962C8B-B14F-4D97-AF65-F5344CB8AC3E}">
        <p14:creationId xmlns:p14="http://schemas.microsoft.com/office/powerpoint/2010/main" val="2414692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Nguyên</a:t>
            </a:r>
            <a:r>
              <a:rPr lang="en-US" dirty="0"/>
              <a:t> </a:t>
            </a:r>
            <a:r>
              <a:rPr lang="en-US" dirty="0" err="1"/>
              <a:t>tắc</a:t>
            </a:r>
            <a:r>
              <a:rPr lang="en-US" dirty="0"/>
              <a:t> </a:t>
            </a:r>
            <a:r>
              <a:rPr lang="en-US" dirty="0" smtClean="0"/>
              <a:t>5: </a:t>
            </a:r>
            <a:r>
              <a:rPr lang="en-US" dirty="0" err="1" smtClean="0"/>
              <a:t>công</a:t>
            </a:r>
            <a:r>
              <a:rPr lang="en-US" dirty="0" smtClean="0"/>
              <a:t> </a:t>
            </a:r>
            <a:r>
              <a:rPr lang="en-US" dirty="0" err="1"/>
              <a:t>khai</a:t>
            </a:r>
            <a:r>
              <a:rPr lang="en-US" dirty="0"/>
              <a:t> minh </a:t>
            </a:r>
            <a:r>
              <a:rPr lang="en-US" dirty="0" err="1"/>
              <a:t>bạch</a:t>
            </a:r>
            <a:r>
              <a:rPr lang="en-US" dirty="0"/>
              <a:t> </a:t>
            </a:r>
          </a:p>
        </p:txBody>
      </p:sp>
      <p:sp>
        <p:nvSpPr>
          <p:cNvPr id="3" name="Content Placeholder 2"/>
          <p:cNvSpPr>
            <a:spLocks noGrp="1"/>
          </p:cNvSpPr>
          <p:nvPr>
            <p:ph sz="half" idx="1"/>
          </p:nvPr>
        </p:nvSpPr>
        <p:spPr>
          <a:xfrm>
            <a:off x="2589212" y="1700464"/>
            <a:ext cx="4313864" cy="4210758"/>
          </a:xfrm>
        </p:spPr>
        <p:txBody>
          <a:bodyPr/>
          <a:lstStyle/>
          <a:p>
            <a:pPr algn="just"/>
            <a:r>
              <a:rPr lang="en-US" dirty="0" err="1" smtClean="0"/>
              <a:t>Là</a:t>
            </a:r>
            <a:r>
              <a:rPr lang="en-US" dirty="0" smtClean="0"/>
              <a:t> </a:t>
            </a:r>
            <a:r>
              <a:rPr lang="en-US" b="1" dirty="0" err="1" smtClean="0"/>
              <a:t>tiền</a:t>
            </a:r>
            <a:r>
              <a:rPr lang="en-US" b="1" dirty="0" smtClean="0"/>
              <a:t> </a:t>
            </a:r>
            <a:r>
              <a:rPr lang="en-US" b="1" dirty="0" err="1" smtClean="0"/>
              <a:t>đề</a:t>
            </a:r>
            <a:r>
              <a:rPr lang="en-US" b="1" dirty="0" smtClean="0"/>
              <a:t> </a:t>
            </a:r>
            <a:r>
              <a:rPr lang="en-US" dirty="0" err="1" smtClean="0"/>
              <a:t>để</a:t>
            </a:r>
            <a:r>
              <a:rPr lang="en-US" dirty="0" smtClean="0"/>
              <a:t> </a:t>
            </a:r>
            <a:r>
              <a:rPr lang="en-US" dirty="0" err="1" smtClean="0"/>
              <a:t>thực</a:t>
            </a:r>
            <a:r>
              <a:rPr lang="en-US" dirty="0" smtClean="0"/>
              <a:t> </a:t>
            </a:r>
            <a:r>
              <a:rPr lang="en-US" dirty="0" err="1" smtClean="0"/>
              <a:t>hiện</a:t>
            </a:r>
            <a:r>
              <a:rPr lang="en-US" dirty="0" smtClean="0"/>
              <a:t> </a:t>
            </a:r>
            <a:r>
              <a:rPr lang="en-US" dirty="0" err="1" smtClean="0"/>
              <a:t>dân</a:t>
            </a:r>
            <a:r>
              <a:rPr lang="en-US" dirty="0" smtClean="0"/>
              <a:t> </a:t>
            </a:r>
            <a:r>
              <a:rPr lang="en-US" dirty="0" err="1" smtClean="0"/>
              <a:t>chủ</a:t>
            </a:r>
            <a:endParaRPr lang="en-US" dirty="0" smtClean="0"/>
          </a:p>
          <a:p>
            <a:pPr algn="just"/>
            <a:r>
              <a:rPr lang="en-US" dirty="0" err="1" smtClean="0"/>
              <a:t>Mục</a:t>
            </a:r>
            <a:r>
              <a:rPr lang="en-US" dirty="0" smtClean="0"/>
              <a:t> </a:t>
            </a:r>
            <a:r>
              <a:rPr lang="en-US" dirty="0" err="1" smtClean="0"/>
              <a:t>đích</a:t>
            </a:r>
            <a:r>
              <a:rPr lang="en-US" dirty="0" smtClean="0"/>
              <a:t>: </a:t>
            </a:r>
            <a:r>
              <a:rPr lang="en-US" dirty="0" err="1" smtClean="0"/>
              <a:t>làm</a:t>
            </a:r>
            <a:r>
              <a:rPr lang="en-US" dirty="0" smtClean="0"/>
              <a:t> </a:t>
            </a:r>
            <a:r>
              <a:rPr lang="en-US" dirty="0" err="1" smtClean="0"/>
              <a:t>trong</a:t>
            </a:r>
            <a:r>
              <a:rPr lang="en-US" dirty="0" smtClean="0"/>
              <a:t> </a:t>
            </a:r>
            <a:r>
              <a:rPr lang="en-US" dirty="0" err="1" smtClean="0"/>
              <a:t>sạch</a:t>
            </a:r>
            <a:r>
              <a:rPr lang="en-US" dirty="0" smtClean="0"/>
              <a:t> </a:t>
            </a:r>
            <a:r>
              <a:rPr lang="en-US" dirty="0" err="1" smtClean="0"/>
              <a:t>bộ</a:t>
            </a:r>
            <a:r>
              <a:rPr lang="en-US" dirty="0" smtClean="0"/>
              <a:t> </a:t>
            </a:r>
            <a:r>
              <a:rPr lang="en-US" dirty="0" err="1" smtClean="0"/>
              <a:t>máy</a:t>
            </a:r>
            <a:r>
              <a:rPr lang="en-US" dirty="0" smtClean="0"/>
              <a:t>, </a:t>
            </a:r>
            <a:r>
              <a:rPr lang="en-US" dirty="0" err="1" smtClean="0"/>
              <a:t>đấu</a:t>
            </a:r>
            <a:r>
              <a:rPr lang="en-US" dirty="0" smtClean="0"/>
              <a:t> </a:t>
            </a:r>
            <a:r>
              <a:rPr lang="en-US" dirty="0" err="1" smtClean="0"/>
              <a:t>tranh</a:t>
            </a:r>
            <a:r>
              <a:rPr lang="en-US" dirty="0" smtClean="0"/>
              <a:t> </a:t>
            </a:r>
            <a:r>
              <a:rPr lang="en-US" dirty="0" err="1" smtClean="0"/>
              <a:t>phòng</a:t>
            </a:r>
            <a:r>
              <a:rPr lang="en-US" dirty="0" smtClean="0"/>
              <a:t>, </a:t>
            </a:r>
            <a:r>
              <a:rPr lang="en-US" dirty="0" err="1" smtClean="0"/>
              <a:t>chống</a:t>
            </a:r>
            <a:r>
              <a:rPr lang="en-US" dirty="0" smtClean="0"/>
              <a:t> </a:t>
            </a:r>
            <a:r>
              <a:rPr lang="en-US" dirty="0" err="1" smtClean="0"/>
              <a:t>tham</a:t>
            </a:r>
            <a:r>
              <a:rPr lang="en-US" dirty="0" smtClean="0"/>
              <a:t> </a:t>
            </a:r>
            <a:r>
              <a:rPr lang="en-US" dirty="0" err="1" smtClean="0"/>
              <a:t>nhũng</a:t>
            </a:r>
            <a:endParaRPr lang="en-US" dirty="0" smtClean="0"/>
          </a:p>
          <a:p>
            <a:pPr algn="just"/>
            <a:endParaRPr lang="en-US" dirty="0"/>
          </a:p>
        </p:txBody>
      </p:sp>
      <p:pic>
        <p:nvPicPr>
          <p:cNvPr id="6" name="Content Placeholder 5"/>
          <p:cNvPicPr>
            <a:picLocks noGrp="1" noChangeAspect="1"/>
          </p:cNvPicPr>
          <p:nvPr>
            <p:ph sz="half" idx="2"/>
          </p:nvPr>
        </p:nvPicPr>
        <p:blipFill>
          <a:blip r:embed="rId2"/>
          <a:stretch>
            <a:fillRect/>
          </a:stretch>
        </p:blipFill>
        <p:spPr>
          <a:xfrm>
            <a:off x="7170111" y="1700464"/>
            <a:ext cx="4508542" cy="4684294"/>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3. </a:t>
            </a:r>
            <a:r>
              <a:rPr lang="en-GB" b="1" dirty="0" err="1"/>
              <a:t>Quyền</a:t>
            </a:r>
            <a:r>
              <a:rPr lang="en-GB" b="1" dirty="0"/>
              <a:t> </a:t>
            </a:r>
            <a:r>
              <a:rPr lang="en-GB" b="1" dirty="0" err="1"/>
              <a:t>và</a:t>
            </a:r>
            <a:r>
              <a:rPr lang="en-GB" b="1" dirty="0"/>
              <a:t> </a:t>
            </a:r>
            <a:r>
              <a:rPr lang="en-GB" b="1" dirty="0" err="1"/>
              <a:t>nghĩa</a:t>
            </a:r>
            <a:r>
              <a:rPr lang="en-GB" b="1" dirty="0"/>
              <a:t> </a:t>
            </a:r>
            <a:r>
              <a:rPr lang="en-GB" b="1" dirty="0" err="1"/>
              <a:t>vụ</a:t>
            </a:r>
            <a:r>
              <a:rPr lang="en-GB" b="1" dirty="0"/>
              <a:t> </a:t>
            </a:r>
            <a:r>
              <a:rPr lang="en-GB" b="1" dirty="0" err="1"/>
              <a:t>của</a:t>
            </a:r>
            <a:r>
              <a:rPr lang="en-GB" b="1" dirty="0"/>
              <a:t> </a:t>
            </a:r>
            <a:r>
              <a:rPr lang="en-GB" b="1" dirty="0" err="1"/>
              <a:t>công</a:t>
            </a:r>
            <a:r>
              <a:rPr lang="en-GB" b="1" dirty="0"/>
              <a:t> </a:t>
            </a:r>
            <a:r>
              <a:rPr lang="en-GB" b="1" dirty="0" err="1"/>
              <a:t>dân</a:t>
            </a:r>
            <a:r>
              <a:rPr lang="en-GB" b="1" dirty="0"/>
              <a:t> </a:t>
            </a:r>
            <a:r>
              <a:rPr lang="en-GB" b="1" dirty="0" err="1"/>
              <a:t>trong</a:t>
            </a:r>
            <a:r>
              <a:rPr lang="en-GB" b="1" dirty="0"/>
              <a:t> </a:t>
            </a:r>
            <a:r>
              <a:rPr lang="en-GB" b="1" dirty="0" err="1"/>
              <a:t>thực</a:t>
            </a:r>
            <a:r>
              <a:rPr lang="en-GB" b="1" dirty="0"/>
              <a:t> </a:t>
            </a:r>
            <a:r>
              <a:rPr lang="en-GB" b="1" dirty="0" err="1"/>
              <a:t>hiện</a:t>
            </a:r>
            <a:r>
              <a:rPr lang="en-GB" b="1" dirty="0"/>
              <a:t> </a:t>
            </a:r>
            <a:r>
              <a:rPr lang="en-GB" b="1" dirty="0" err="1"/>
              <a:t>dân</a:t>
            </a:r>
            <a:r>
              <a:rPr lang="en-GB" b="1" dirty="0"/>
              <a:t> </a:t>
            </a:r>
            <a:r>
              <a:rPr lang="en-GB" b="1" dirty="0" err="1"/>
              <a:t>chủ</a:t>
            </a:r>
            <a:r>
              <a:rPr lang="en-GB" b="1" dirty="0"/>
              <a:t> ở </a:t>
            </a:r>
            <a:r>
              <a:rPr lang="en-GB" b="1" dirty="0" err="1"/>
              <a:t>cơ</a:t>
            </a:r>
            <a:r>
              <a:rPr lang="en-GB" b="1" dirty="0"/>
              <a:t> </a:t>
            </a:r>
            <a:r>
              <a:rPr lang="en-GB" b="1" dirty="0" err="1"/>
              <a:t>sở</a:t>
            </a:r>
            <a:endParaRPr lang="en-US" dirty="0"/>
          </a:p>
        </p:txBody>
      </p:sp>
      <p:sp>
        <p:nvSpPr>
          <p:cNvPr id="3" name="Content Placeholder 2"/>
          <p:cNvSpPr>
            <a:spLocks noGrp="1"/>
          </p:cNvSpPr>
          <p:nvPr>
            <p:ph sz="half" idx="1"/>
          </p:nvPr>
        </p:nvSpPr>
        <p:spPr/>
        <p:txBody>
          <a:bodyPr/>
          <a:lstStyle/>
          <a:p>
            <a:r>
              <a:rPr lang="en-GB" b="1" dirty="0" err="1"/>
              <a:t>Pháp</a:t>
            </a:r>
            <a:r>
              <a:rPr lang="en-GB" b="1" dirty="0"/>
              <a:t> </a:t>
            </a:r>
            <a:r>
              <a:rPr lang="en-GB" b="1" dirty="0" err="1"/>
              <a:t>lệnh</a:t>
            </a:r>
            <a:r>
              <a:rPr lang="en-GB" b="1" dirty="0"/>
              <a:t> </a:t>
            </a:r>
            <a:r>
              <a:rPr lang="en-GB" b="1" dirty="0" err="1"/>
              <a:t>số</a:t>
            </a:r>
            <a:r>
              <a:rPr lang="en-GB" b="1" dirty="0"/>
              <a:t> 34 </a:t>
            </a:r>
            <a:r>
              <a:rPr lang="en-GB" dirty="0" err="1"/>
              <a:t>không</a:t>
            </a:r>
            <a:r>
              <a:rPr lang="en-GB" dirty="0"/>
              <a:t> </a:t>
            </a:r>
            <a:r>
              <a:rPr lang="en-GB" dirty="0" err="1"/>
              <a:t>quy</a:t>
            </a:r>
            <a:r>
              <a:rPr lang="en-GB" dirty="0"/>
              <a:t> </a:t>
            </a:r>
            <a:r>
              <a:rPr lang="en-GB" dirty="0" err="1"/>
              <a:t>định</a:t>
            </a:r>
            <a:r>
              <a:rPr lang="en-GB" dirty="0"/>
              <a:t> </a:t>
            </a:r>
            <a:r>
              <a:rPr lang="en-GB" dirty="0" err="1"/>
              <a:t>cụ</a:t>
            </a:r>
            <a:r>
              <a:rPr lang="en-GB" dirty="0"/>
              <a:t> </a:t>
            </a:r>
            <a:r>
              <a:rPr lang="en-GB" dirty="0" err="1"/>
              <a:t>thể</a:t>
            </a:r>
            <a:r>
              <a:rPr lang="en-GB" dirty="0"/>
              <a:t> </a:t>
            </a:r>
            <a:r>
              <a:rPr lang="en-GB" dirty="0" err="1"/>
              <a:t>quyền</a:t>
            </a:r>
            <a:r>
              <a:rPr lang="en-GB" dirty="0"/>
              <a:t> </a:t>
            </a:r>
            <a:r>
              <a:rPr lang="en-GB" dirty="0" err="1"/>
              <a:t>và</a:t>
            </a:r>
            <a:r>
              <a:rPr lang="en-GB" dirty="0"/>
              <a:t> </a:t>
            </a:r>
            <a:r>
              <a:rPr lang="en-GB" dirty="0" err="1"/>
              <a:t>nghĩa</a:t>
            </a:r>
            <a:r>
              <a:rPr lang="en-GB" dirty="0"/>
              <a:t> </a:t>
            </a:r>
            <a:r>
              <a:rPr lang="en-GB" dirty="0" err="1"/>
              <a:t>vụ</a:t>
            </a:r>
            <a:r>
              <a:rPr lang="en-GB" dirty="0"/>
              <a:t> </a:t>
            </a:r>
            <a:r>
              <a:rPr lang="en-GB" dirty="0" err="1"/>
              <a:t>của</a:t>
            </a:r>
            <a:r>
              <a:rPr lang="en-GB" dirty="0"/>
              <a:t> </a:t>
            </a:r>
            <a:r>
              <a:rPr lang="en-GB" dirty="0" err="1"/>
              <a:t>công</a:t>
            </a:r>
            <a:r>
              <a:rPr lang="en-GB" dirty="0"/>
              <a:t> </a:t>
            </a:r>
            <a:r>
              <a:rPr lang="en-GB" dirty="0" err="1"/>
              <a:t>dân</a:t>
            </a:r>
            <a:r>
              <a:rPr lang="en-GB" dirty="0"/>
              <a:t> </a:t>
            </a:r>
            <a:r>
              <a:rPr lang="en-GB" dirty="0" err="1"/>
              <a:t>trong</a:t>
            </a:r>
            <a:r>
              <a:rPr lang="en-GB" dirty="0"/>
              <a:t> </a:t>
            </a:r>
            <a:r>
              <a:rPr lang="en-GB" dirty="0" err="1"/>
              <a:t>thực</a:t>
            </a:r>
            <a:r>
              <a:rPr lang="en-GB" dirty="0"/>
              <a:t> </a:t>
            </a:r>
            <a:r>
              <a:rPr lang="en-GB" dirty="0" err="1"/>
              <a:t>hiện</a:t>
            </a:r>
            <a:r>
              <a:rPr lang="en-GB" dirty="0"/>
              <a:t> </a:t>
            </a:r>
            <a:r>
              <a:rPr lang="en-GB" dirty="0" err="1"/>
              <a:t>dân</a:t>
            </a:r>
            <a:r>
              <a:rPr lang="en-GB" dirty="0"/>
              <a:t> </a:t>
            </a:r>
            <a:r>
              <a:rPr lang="en-GB" dirty="0" err="1"/>
              <a:t>chủ</a:t>
            </a:r>
            <a:r>
              <a:rPr lang="en-GB" dirty="0"/>
              <a:t> ở </a:t>
            </a:r>
            <a:r>
              <a:rPr lang="en-GB" dirty="0" err="1"/>
              <a:t>xã</a:t>
            </a:r>
            <a:r>
              <a:rPr lang="en-GB" dirty="0"/>
              <a:t>, </a:t>
            </a:r>
            <a:r>
              <a:rPr lang="en-GB" dirty="0" err="1"/>
              <a:t>phường</a:t>
            </a:r>
            <a:r>
              <a:rPr lang="en-GB" dirty="0"/>
              <a:t>, </a:t>
            </a:r>
            <a:r>
              <a:rPr lang="en-GB" dirty="0" err="1"/>
              <a:t>thị</a:t>
            </a:r>
            <a:r>
              <a:rPr lang="en-GB" dirty="0"/>
              <a:t> </a:t>
            </a:r>
            <a:r>
              <a:rPr lang="en-GB" dirty="0" err="1"/>
              <a:t>trấn</a:t>
            </a:r>
            <a:r>
              <a:rPr lang="en-GB" dirty="0"/>
              <a:t>. </a:t>
            </a:r>
            <a:endParaRPr lang="en-US" dirty="0"/>
          </a:p>
        </p:txBody>
      </p:sp>
      <p:sp>
        <p:nvSpPr>
          <p:cNvPr id="4" name="Content Placeholder 3"/>
          <p:cNvSpPr>
            <a:spLocks noGrp="1"/>
          </p:cNvSpPr>
          <p:nvPr>
            <p:ph sz="half" idx="2"/>
          </p:nvPr>
        </p:nvSpPr>
        <p:spPr/>
        <p:txBody>
          <a:bodyPr/>
          <a:lstStyle/>
          <a:p>
            <a:pPr algn="just"/>
            <a:r>
              <a:rPr lang="en-GB" b="1" dirty="0" err="1"/>
              <a:t>Luật</a:t>
            </a:r>
            <a:r>
              <a:rPr lang="en-GB" b="1" dirty="0"/>
              <a:t> </a:t>
            </a:r>
            <a:r>
              <a:rPr lang="en-GB" b="1" dirty="0" err="1"/>
              <a:t>Thực</a:t>
            </a:r>
            <a:r>
              <a:rPr lang="en-GB" b="1" dirty="0"/>
              <a:t> </a:t>
            </a:r>
            <a:r>
              <a:rPr lang="en-GB" b="1" dirty="0" err="1"/>
              <a:t>hiện</a:t>
            </a:r>
            <a:r>
              <a:rPr lang="en-GB" b="1" dirty="0"/>
              <a:t> </a:t>
            </a:r>
            <a:r>
              <a:rPr lang="en-GB" b="1" dirty="0" err="1"/>
              <a:t>dân</a:t>
            </a:r>
            <a:r>
              <a:rPr lang="en-GB" b="1" dirty="0"/>
              <a:t> </a:t>
            </a:r>
            <a:r>
              <a:rPr lang="en-GB" b="1" dirty="0" err="1"/>
              <a:t>chủ</a:t>
            </a:r>
            <a:r>
              <a:rPr lang="en-GB" b="1" dirty="0"/>
              <a:t> ở </a:t>
            </a:r>
            <a:r>
              <a:rPr lang="en-GB" b="1" dirty="0" err="1"/>
              <a:t>cơ</a:t>
            </a:r>
            <a:r>
              <a:rPr lang="en-GB" b="1" dirty="0"/>
              <a:t> </a:t>
            </a:r>
            <a:r>
              <a:rPr lang="en-GB" b="1" dirty="0" err="1"/>
              <a:t>sở</a:t>
            </a:r>
            <a:r>
              <a:rPr lang="en-GB" b="1" dirty="0"/>
              <a:t> </a:t>
            </a:r>
            <a:r>
              <a:rPr lang="nl-NL" b="1" dirty="0"/>
              <a:t> </a:t>
            </a:r>
            <a:r>
              <a:rPr lang="nl-NL" dirty="0"/>
              <a:t>quy định cụ thể </a:t>
            </a:r>
            <a:r>
              <a:rPr lang="nl-NL" u="sng" dirty="0"/>
              <a:t>4 quyền và 5 nghĩa vụ </a:t>
            </a:r>
            <a:r>
              <a:rPr lang="nl-NL" dirty="0"/>
              <a:t>của công dân trong thực hiện dân chủ ở cơ sở.</a:t>
            </a:r>
            <a:endParaRPr lang="en-US" dirty="0"/>
          </a:p>
          <a:p>
            <a:pPr algn="just"/>
            <a:endParaRPr lang="en-US" dirty="0"/>
          </a:p>
        </p:txBody>
      </p:sp>
      <p:pic>
        <p:nvPicPr>
          <p:cNvPr id="5" name="Picture 4"/>
          <p:cNvPicPr>
            <a:picLocks noChangeAspect="1"/>
          </p:cNvPicPr>
          <p:nvPr/>
        </p:nvPicPr>
        <p:blipFill>
          <a:blip r:embed="rId2"/>
          <a:stretch>
            <a:fillRect/>
          </a:stretch>
        </p:blipFill>
        <p:spPr>
          <a:xfrm>
            <a:off x="2868100" y="3531765"/>
            <a:ext cx="4034976" cy="2744377"/>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Bốn</a:t>
            </a:r>
            <a:r>
              <a:rPr lang="en-US" b="1" dirty="0"/>
              <a:t> </a:t>
            </a:r>
            <a:r>
              <a:rPr lang="en-US" b="1" dirty="0" err="1"/>
              <a:t>Quyền</a:t>
            </a:r>
            <a:r>
              <a:rPr lang="en-US" b="1" dirty="0"/>
              <a:t> </a:t>
            </a:r>
            <a:r>
              <a:rPr lang="en-US" b="1" dirty="0" err="1"/>
              <a:t>của</a:t>
            </a:r>
            <a:r>
              <a:rPr lang="en-US" b="1" dirty="0"/>
              <a:t> </a:t>
            </a:r>
            <a:r>
              <a:rPr lang="en-US" b="1" dirty="0" err="1"/>
              <a:t>công</a:t>
            </a:r>
            <a:r>
              <a:rPr lang="en-US" b="1" dirty="0"/>
              <a:t> </a:t>
            </a:r>
            <a:r>
              <a:rPr lang="en-US" b="1" dirty="0" err="1"/>
              <a:t>dân</a:t>
            </a:r>
            <a:endParaRPr lang="en-US" b="1" dirty="0"/>
          </a:p>
        </p:txBody>
      </p:sp>
      <p:graphicFrame>
        <p:nvGraphicFramePr>
          <p:cNvPr id="5" name="Diagram 4"/>
          <p:cNvGraphicFramePr/>
          <p:nvPr>
            <p:extLst>
              <p:ext uri="{D42A27DB-BD31-4B8C-83A1-F6EECF244321}">
                <p14:modId xmlns:p14="http://schemas.microsoft.com/office/powerpoint/2010/main" val="1880303477"/>
              </p:ext>
            </p:extLst>
          </p:nvPr>
        </p:nvGraphicFramePr>
        <p:xfrm>
          <a:off x="2407640" y="1543574"/>
          <a:ext cx="7752360" cy="4594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Quyền</a:t>
            </a:r>
            <a:r>
              <a:rPr lang="en-US" b="1" dirty="0"/>
              <a:t> </a:t>
            </a:r>
            <a:r>
              <a:rPr lang="en-US" b="1" u="sng" dirty="0" err="1"/>
              <a:t>thụ</a:t>
            </a:r>
            <a:r>
              <a:rPr lang="en-US" b="1" u="sng" dirty="0"/>
              <a:t> </a:t>
            </a:r>
            <a:r>
              <a:rPr lang="en-US" b="1" u="sng" dirty="0" err="1"/>
              <a:t>hưởng</a:t>
            </a:r>
            <a:r>
              <a:rPr lang="en-US" b="1" u="sng" dirty="0"/>
              <a:t> </a:t>
            </a:r>
            <a:r>
              <a:rPr lang="en-US" b="1" dirty="0" err="1"/>
              <a:t>của</a:t>
            </a:r>
            <a:r>
              <a:rPr lang="en-US" b="1" dirty="0"/>
              <a:t> </a:t>
            </a:r>
            <a:r>
              <a:rPr lang="en-US" b="1" dirty="0" err="1"/>
              <a:t>công</a:t>
            </a:r>
            <a:r>
              <a:rPr lang="en-US" b="1" dirty="0"/>
              <a:t> </a:t>
            </a:r>
            <a:r>
              <a:rPr lang="en-US" b="1" dirty="0" err="1"/>
              <a:t>dân</a:t>
            </a:r>
            <a:r>
              <a:rPr lang="en-US" b="1" dirty="0"/>
              <a:t/>
            </a:r>
            <a:br>
              <a:rPr lang="en-US" b="1" dirty="0"/>
            </a:br>
            <a:r>
              <a:rPr lang="en-US" b="1" dirty="0"/>
              <a:t>(</a:t>
            </a:r>
            <a:r>
              <a:rPr lang="en-US" b="1" dirty="0" err="1"/>
              <a:t>được</a:t>
            </a:r>
            <a:r>
              <a:rPr lang="en-US" b="1" dirty="0"/>
              <a:t> </a:t>
            </a:r>
            <a:r>
              <a:rPr lang="en-US" b="1" dirty="0" err="1"/>
              <a:t>quy</a:t>
            </a:r>
            <a:r>
              <a:rPr lang="en-US" b="1" dirty="0"/>
              <a:t> </a:t>
            </a:r>
            <a:r>
              <a:rPr lang="en-US" b="1" dirty="0" err="1"/>
              <a:t>định</a:t>
            </a:r>
            <a:r>
              <a:rPr lang="en-US" b="1" dirty="0"/>
              <a:t> </a:t>
            </a:r>
            <a:r>
              <a:rPr lang="en-US" b="1" dirty="0" err="1"/>
              <a:t>riêng</a:t>
            </a:r>
            <a:r>
              <a:rPr lang="en-US" b="1" dirty="0"/>
              <a:t> </a:t>
            </a:r>
            <a:r>
              <a:rPr lang="en-US" b="1" dirty="0" err="1"/>
              <a:t>tại</a:t>
            </a:r>
            <a:r>
              <a:rPr lang="en-US" b="1" dirty="0"/>
              <a:t> </a:t>
            </a:r>
            <a:r>
              <a:rPr lang="en-US" b="1" dirty="0" err="1"/>
              <a:t>điều</a:t>
            </a:r>
            <a:r>
              <a:rPr lang="en-US" b="1" dirty="0"/>
              <a:t> 7)</a:t>
            </a:r>
          </a:p>
        </p:txBody>
      </p:sp>
      <p:graphicFrame>
        <p:nvGraphicFramePr>
          <p:cNvPr id="5" name="Diagram 4"/>
          <p:cNvGraphicFramePr/>
          <p:nvPr/>
        </p:nvGraphicFramePr>
        <p:xfrm>
          <a:off x="2902591" y="1988191"/>
          <a:ext cx="7282576" cy="4410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Năm</a:t>
            </a:r>
            <a:r>
              <a:rPr lang="en-US" b="1" dirty="0"/>
              <a:t> </a:t>
            </a:r>
            <a:r>
              <a:rPr lang="en-US" b="1" dirty="0" err="1"/>
              <a:t>nghĩa</a:t>
            </a:r>
            <a:r>
              <a:rPr lang="en-US" b="1" dirty="0"/>
              <a:t> </a:t>
            </a:r>
            <a:r>
              <a:rPr lang="en-US" b="1" dirty="0" err="1"/>
              <a:t>vụ</a:t>
            </a:r>
            <a:r>
              <a:rPr lang="en-US" b="1" dirty="0"/>
              <a:t> </a:t>
            </a:r>
            <a:r>
              <a:rPr lang="en-US" b="1" dirty="0" err="1"/>
              <a:t>của</a:t>
            </a:r>
            <a:r>
              <a:rPr lang="en-US" b="1" dirty="0"/>
              <a:t> </a:t>
            </a:r>
            <a:r>
              <a:rPr lang="en-US" b="1" dirty="0" err="1"/>
              <a:t>công</a:t>
            </a:r>
            <a:r>
              <a:rPr lang="en-US" b="1" dirty="0"/>
              <a:t> </a:t>
            </a:r>
            <a:r>
              <a:rPr lang="en-US" b="1" dirty="0" err="1"/>
              <a:t>dân</a:t>
            </a:r>
            <a:endParaRPr lang="en-US" b="1" dirty="0"/>
          </a:p>
        </p:txBody>
      </p:sp>
      <p:graphicFrame>
        <p:nvGraphicFramePr>
          <p:cNvPr id="5" name="Diagram 4"/>
          <p:cNvGraphicFramePr/>
          <p:nvPr/>
        </p:nvGraphicFramePr>
        <p:xfrm>
          <a:off x="2407640" y="1543574"/>
          <a:ext cx="7752360" cy="45947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t>4. </a:t>
            </a:r>
            <a:r>
              <a:rPr lang="en-GB" b="1" dirty="0" err="1"/>
              <a:t>Các</a:t>
            </a:r>
            <a:r>
              <a:rPr lang="en-GB" b="1" dirty="0"/>
              <a:t> </a:t>
            </a:r>
            <a:r>
              <a:rPr lang="en-GB" b="1" dirty="0" err="1"/>
              <a:t>hành</a:t>
            </a:r>
            <a:r>
              <a:rPr lang="en-GB" b="1" dirty="0"/>
              <a:t> vi </a:t>
            </a:r>
            <a:r>
              <a:rPr lang="en-GB" b="1" dirty="0" err="1"/>
              <a:t>bị</a:t>
            </a:r>
            <a:r>
              <a:rPr lang="en-GB" b="1" dirty="0"/>
              <a:t> </a:t>
            </a:r>
            <a:r>
              <a:rPr lang="en-GB" b="1" dirty="0" err="1"/>
              <a:t>nghiêm</a:t>
            </a:r>
            <a:r>
              <a:rPr lang="en-GB" b="1" dirty="0"/>
              <a:t> </a:t>
            </a:r>
            <a:r>
              <a:rPr lang="en-GB" b="1" dirty="0" err="1"/>
              <a:t>cấm</a:t>
            </a:r>
            <a:r>
              <a:rPr lang="en-GB" b="1" dirty="0"/>
              <a:t> </a:t>
            </a:r>
            <a:r>
              <a:rPr lang="en-GB" b="1" dirty="0" err="1"/>
              <a:t>trong</a:t>
            </a:r>
            <a:r>
              <a:rPr lang="en-GB" b="1" dirty="0"/>
              <a:t> </a:t>
            </a:r>
            <a:r>
              <a:rPr lang="en-GB" b="1" dirty="0" err="1"/>
              <a:t>thực</a:t>
            </a:r>
            <a:r>
              <a:rPr lang="en-GB" b="1" dirty="0"/>
              <a:t> </a:t>
            </a:r>
            <a:r>
              <a:rPr lang="en-GB" b="1" dirty="0" err="1"/>
              <a:t>hiện</a:t>
            </a:r>
            <a:r>
              <a:rPr lang="en-GB" b="1" dirty="0"/>
              <a:t> </a:t>
            </a:r>
            <a:r>
              <a:rPr lang="en-GB" b="1" dirty="0" err="1"/>
              <a:t>dân</a:t>
            </a:r>
            <a:r>
              <a:rPr lang="en-GB" b="1" dirty="0"/>
              <a:t> </a:t>
            </a:r>
            <a:r>
              <a:rPr lang="en-GB" b="1" dirty="0" err="1"/>
              <a:t>chủ</a:t>
            </a:r>
            <a:r>
              <a:rPr lang="en-GB" b="1" dirty="0"/>
              <a:t> ở </a:t>
            </a:r>
            <a:r>
              <a:rPr lang="en-GB" b="1" dirty="0" err="1"/>
              <a:t>cơ</a:t>
            </a:r>
            <a:r>
              <a:rPr lang="en-GB" b="1" dirty="0"/>
              <a:t> </a:t>
            </a:r>
            <a:r>
              <a:rPr lang="en-GB" b="1" dirty="0" err="1"/>
              <a:t>sở</a:t>
            </a:r>
            <a:endParaRPr lang="en-US" dirty="0"/>
          </a:p>
        </p:txBody>
      </p:sp>
      <p:sp>
        <p:nvSpPr>
          <p:cNvPr id="7" name="Content Placeholder 6"/>
          <p:cNvSpPr>
            <a:spLocks noGrp="1"/>
          </p:cNvSpPr>
          <p:nvPr>
            <p:ph idx="1"/>
          </p:nvPr>
        </p:nvSpPr>
        <p:spPr/>
        <p:txBody>
          <a:bodyPr>
            <a:normAutofit fontScale="92500" lnSpcReduction="10000"/>
          </a:bodyPr>
          <a:lstStyle/>
          <a:p>
            <a:pPr algn="just"/>
            <a:r>
              <a:rPr lang="fr-FR" b="1" dirty="0"/>
              <a:t>1. </a:t>
            </a:r>
            <a:r>
              <a:rPr lang="fr-FR" b="1" dirty="0" err="1"/>
              <a:t>Gây</a:t>
            </a:r>
            <a:r>
              <a:rPr lang="fr-FR" b="1" dirty="0"/>
              <a:t> </a:t>
            </a:r>
            <a:r>
              <a:rPr lang="fr-FR" b="1" dirty="0" err="1"/>
              <a:t>khó</a:t>
            </a:r>
            <a:r>
              <a:rPr lang="fr-FR" b="1" dirty="0"/>
              <a:t> </a:t>
            </a:r>
            <a:r>
              <a:rPr lang="fr-FR" b="1" dirty="0" err="1"/>
              <a:t>khăn</a:t>
            </a:r>
            <a:r>
              <a:rPr lang="fr-FR" b="1" dirty="0"/>
              <a:t>, </a:t>
            </a:r>
            <a:r>
              <a:rPr lang="fr-FR" b="1" dirty="0" err="1"/>
              <a:t>phiền</a:t>
            </a:r>
            <a:r>
              <a:rPr lang="fr-FR" b="1" dirty="0"/>
              <a:t> </a:t>
            </a:r>
            <a:r>
              <a:rPr lang="fr-FR" b="1" dirty="0" err="1"/>
              <a:t>hà</a:t>
            </a:r>
            <a:r>
              <a:rPr lang="fr-FR" b="1" dirty="0"/>
              <a:t> </a:t>
            </a:r>
            <a:r>
              <a:rPr lang="fr-FR" b="1" dirty="0" err="1"/>
              <a:t>hoặc</a:t>
            </a:r>
            <a:r>
              <a:rPr lang="fr-FR" b="1" dirty="0"/>
              <a:t> </a:t>
            </a:r>
            <a:r>
              <a:rPr lang="fr-FR" b="1" dirty="0" err="1"/>
              <a:t>cản</a:t>
            </a:r>
            <a:r>
              <a:rPr lang="fr-FR" b="1" dirty="0"/>
              <a:t> </a:t>
            </a:r>
            <a:r>
              <a:rPr lang="fr-FR" b="1" dirty="0" err="1"/>
              <a:t>trở</a:t>
            </a:r>
            <a:r>
              <a:rPr lang="fr-FR" b="1" dirty="0"/>
              <a:t>, </a:t>
            </a:r>
            <a:r>
              <a:rPr lang="fr-FR" b="1" dirty="0" err="1"/>
              <a:t>đe</a:t>
            </a:r>
            <a:r>
              <a:rPr lang="fr-FR" b="1" dirty="0"/>
              <a:t> </a:t>
            </a:r>
            <a:r>
              <a:rPr lang="fr-FR" b="1" dirty="0" err="1"/>
              <a:t>dọa</a:t>
            </a:r>
            <a:r>
              <a:rPr lang="fr-FR" b="1" dirty="0"/>
              <a:t> </a:t>
            </a:r>
            <a:r>
              <a:rPr lang="fr-FR" b="1" dirty="0" err="1"/>
              <a:t>công</a:t>
            </a:r>
            <a:r>
              <a:rPr lang="fr-FR" b="1" dirty="0"/>
              <a:t> </a:t>
            </a:r>
            <a:r>
              <a:rPr lang="fr-FR" b="1" dirty="0" err="1"/>
              <a:t>dân</a:t>
            </a:r>
            <a:r>
              <a:rPr lang="fr-FR" b="1" dirty="0"/>
              <a:t> </a:t>
            </a:r>
            <a:r>
              <a:rPr lang="fr-FR" b="1" dirty="0" err="1"/>
              <a:t>thực</a:t>
            </a:r>
            <a:r>
              <a:rPr lang="fr-FR" b="1" dirty="0"/>
              <a:t> </a:t>
            </a:r>
            <a:r>
              <a:rPr lang="fr-FR" b="1" dirty="0" err="1"/>
              <a:t>hiện</a:t>
            </a:r>
            <a:r>
              <a:rPr lang="fr-FR" b="1" dirty="0"/>
              <a:t> </a:t>
            </a:r>
            <a:r>
              <a:rPr lang="fr-FR" b="1" dirty="0" err="1"/>
              <a:t>dân</a:t>
            </a:r>
            <a:r>
              <a:rPr lang="fr-FR" b="1" dirty="0"/>
              <a:t> </a:t>
            </a:r>
            <a:r>
              <a:rPr lang="fr-FR" b="1" dirty="0" err="1"/>
              <a:t>chủ</a:t>
            </a:r>
            <a:r>
              <a:rPr lang="fr-FR" b="1" dirty="0"/>
              <a:t> ở </a:t>
            </a:r>
            <a:r>
              <a:rPr lang="fr-FR" b="1" dirty="0" err="1"/>
              <a:t>cơ</a:t>
            </a:r>
            <a:r>
              <a:rPr lang="fr-FR" b="1" dirty="0"/>
              <a:t> </a:t>
            </a:r>
            <a:r>
              <a:rPr lang="fr-FR" b="1" dirty="0" err="1"/>
              <a:t>sở</a:t>
            </a:r>
            <a:r>
              <a:rPr lang="fr-FR" b="1" dirty="0"/>
              <a:t>.</a:t>
            </a:r>
            <a:endParaRPr lang="en-US" b="1" dirty="0"/>
          </a:p>
          <a:p>
            <a:pPr algn="just"/>
            <a:r>
              <a:rPr lang="fr-FR" dirty="0"/>
              <a:t>2. Bao </a:t>
            </a:r>
            <a:r>
              <a:rPr lang="fr-FR" dirty="0" err="1"/>
              <a:t>che</a:t>
            </a:r>
            <a:r>
              <a:rPr lang="fr-FR" dirty="0"/>
              <a:t>, </a:t>
            </a:r>
            <a:r>
              <a:rPr lang="fr-FR" dirty="0" err="1"/>
              <a:t>cản</a:t>
            </a:r>
            <a:r>
              <a:rPr lang="fr-FR" dirty="0"/>
              <a:t> </a:t>
            </a:r>
            <a:r>
              <a:rPr lang="fr-FR" dirty="0" err="1"/>
              <a:t>trở</a:t>
            </a:r>
            <a:r>
              <a:rPr lang="fr-FR" dirty="0"/>
              <a:t>, </a:t>
            </a:r>
            <a:r>
              <a:rPr lang="fr-FR" dirty="0" err="1"/>
              <a:t>trù</a:t>
            </a:r>
            <a:r>
              <a:rPr lang="fr-FR" dirty="0"/>
              <a:t> </a:t>
            </a:r>
            <a:r>
              <a:rPr lang="fr-FR" dirty="0" err="1"/>
              <a:t>dập</a:t>
            </a:r>
            <a:r>
              <a:rPr lang="fr-FR" dirty="0"/>
              <a:t> </a:t>
            </a:r>
            <a:r>
              <a:rPr lang="fr-FR" dirty="0" err="1"/>
              <a:t>hoặc</a:t>
            </a:r>
            <a:r>
              <a:rPr lang="fr-FR" dirty="0"/>
              <a:t> </a:t>
            </a:r>
            <a:r>
              <a:rPr lang="fr-FR" dirty="0" err="1"/>
              <a:t>thiếu</a:t>
            </a:r>
            <a:r>
              <a:rPr lang="fr-FR" dirty="0"/>
              <a:t> </a:t>
            </a:r>
            <a:r>
              <a:rPr lang="fr-FR" dirty="0" err="1"/>
              <a:t>trách</a:t>
            </a:r>
            <a:r>
              <a:rPr lang="fr-FR" dirty="0"/>
              <a:t> </a:t>
            </a:r>
            <a:r>
              <a:rPr lang="fr-FR" dirty="0" err="1"/>
              <a:t>nhiệm</a:t>
            </a:r>
            <a:r>
              <a:rPr lang="fr-FR" dirty="0"/>
              <a:t> </a:t>
            </a:r>
            <a:r>
              <a:rPr lang="fr-FR" dirty="0" err="1"/>
              <a:t>trong</a:t>
            </a:r>
            <a:r>
              <a:rPr lang="fr-FR" dirty="0"/>
              <a:t> </a:t>
            </a:r>
            <a:r>
              <a:rPr lang="fr-FR" dirty="0" err="1"/>
              <a:t>việc</a:t>
            </a:r>
            <a:r>
              <a:rPr lang="fr-FR" dirty="0"/>
              <a:t> </a:t>
            </a:r>
            <a:r>
              <a:rPr lang="fr-FR" dirty="0" err="1"/>
              <a:t>giải</a:t>
            </a:r>
            <a:r>
              <a:rPr lang="fr-FR" dirty="0"/>
              <a:t> </a:t>
            </a:r>
            <a:r>
              <a:rPr lang="fr-FR" dirty="0" err="1"/>
              <a:t>quyết</a:t>
            </a:r>
            <a:r>
              <a:rPr lang="fr-FR" dirty="0"/>
              <a:t> </a:t>
            </a:r>
            <a:r>
              <a:rPr lang="fr-FR" dirty="0" err="1"/>
              <a:t>kiến</a:t>
            </a:r>
            <a:r>
              <a:rPr lang="fr-FR" dirty="0"/>
              <a:t> </a:t>
            </a:r>
            <a:r>
              <a:rPr lang="fr-FR" dirty="0" err="1"/>
              <a:t>nghị</a:t>
            </a:r>
            <a:r>
              <a:rPr lang="fr-FR" dirty="0"/>
              <a:t>, </a:t>
            </a:r>
            <a:r>
              <a:rPr lang="fr-FR" dirty="0" err="1"/>
              <a:t>khiếu</a:t>
            </a:r>
            <a:r>
              <a:rPr lang="fr-FR" dirty="0"/>
              <a:t> </a:t>
            </a:r>
            <a:r>
              <a:rPr lang="fr-FR" dirty="0" err="1"/>
              <a:t>nại</a:t>
            </a:r>
            <a:r>
              <a:rPr lang="fr-FR" dirty="0"/>
              <a:t>, </a:t>
            </a:r>
            <a:r>
              <a:rPr lang="fr-FR" dirty="0" err="1"/>
              <a:t>tố</a:t>
            </a:r>
            <a:r>
              <a:rPr lang="fr-FR" dirty="0"/>
              <a:t> </a:t>
            </a:r>
            <a:r>
              <a:rPr lang="fr-FR" dirty="0" err="1"/>
              <a:t>cáo</a:t>
            </a:r>
            <a:r>
              <a:rPr lang="fr-FR" dirty="0"/>
              <a:t>; </a:t>
            </a:r>
            <a:r>
              <a:rPr lang="fr-FR" dirty="0" err="1"/>
              <a:t>tiết</a:t>
            </a:r>
            <a:r>
              <a:rPr lang="fr-FR" dirty="0"/>
              <a:t> </a:t>
            </a:r>
            <a:r>
              <a:rPr lang="fr-FR" dirty="0" err="1"/>
              <a:t>lộ</a:t>
            </a:r>
            <a:r>
              <a:rPr lang="fr-FR" dirty="0"/>
              <a:t> </a:t>
            </a:r>
            <a:r>
              <a:rPr lang="fr-FR" dirty="0" err="1"/>
              <a:t>thông</a:t>
            </a:r>
            <a:r>
              <a:rPr lang="fr-FR" dirty="0"/>
              <a:t> tin </a:t>
            </a:r>
            <a:r>
              <a:rPr lang="fr-FR" dirty="0" err="1"/>
              <a:t>về</a:t>
            </a:r>
            <a:r>
              <a:rPr lang="fr-FR" dirty="0"/>
              <a:t> </a:t>
            </a:r>
            <a:r>
              <a:rPr lang="fr-FR" dirty="0" err="1"/>
              <a:t>người</a:t>
            </a:r>
            <a:r>
              <a:rPr lang="fr-FR" dirty="0"/>
              <a:t> </a:t>
            </a:r>
            <a:r>
              <a:rPr lang="fr-FR" dirty="0" err="1"/>
              <a:t>tố</a:t>
            </a:r>
            <a:r>
              <a:rPr lang="fr-FR" dirty="0"/>
              <a:t> </a:t>
            </a:r>
            <a:r>
              <a:rPr lang="fr-FR" dirty="0" err="1"/>
              <a:t>cáo</a:t>
            </a:r>
            <a:r>
              <a:rPr lang="fr-FR" dirty="0"/>
              <a:t>, </a:t>
            </a:r>
            <a:r>
              <a:rPr lang="fr-FR" dirty="0" err="1"/>
              <a:t>người</a:t>
            </a:r>
            <a:r>
              <a:rPr lang="fr-FR" dirty="0"/>
              <a:t> </a:t>
            </a:r>
            <a:r>
              <a:rPr lang="fr-FR" dirty="0" err="1"/>
              <a:t>cung</a:t>
            </a:r>
            <a:r>
              <a:rPr lang="fr-FR" dirty="0"/>
              <a:t> </a:t>
            </a:r>
            <a:r>
              <a:rPr lang="fr-FR" dirty="0" err="1"/>
              <a:t>cấp</a:t>
            </a:r>
            <a:r>
              <a:rPr lang="fr-FR" dirty="0"/>
              <a:t> </a:t>
            </a:r>
            <a:r>
              <a:rPr lang="fr-FR" dirty="0" err="1"/>
              <a:t>thông</a:t>
            </a:r>
            <a:r>
              <a:rPr lang="fr-FR" dirty="0"/>
              <a:t> tin </a:t>
            </a:r>
            <a:r>
              <a:rPr lang="fr-FR" dirty="0" err="1"/>
              <a:t>về</a:t>
            </a:r>
            <a:r>
              <a:rPr lang="fr-FR" dirty="0"/>
              <a:t> </a:t>
            </a:r>
            <a:r>
              <a:rPr lang="fr-FR" dirty="0" err="1"/>
              <a:t>hành</a:t>
            </a:r>
            <a:r>
              <a:rPr lang="fr-FR" dirty="0"/>
              <a:t> vi </a:t>
            </a:r>
            <a:r>
              <a:rPr lang="fr-FR" dirty="0" err="1"/>
              <a:t>vi</a:t>
            </a:r>
            <a:r>
              <a:rPr lang="fr-FR" dirty="0"/>
              <a:t> </a:t>
            </a:r>
            <a:r>
              <a:rPr lang="fr-FR" dirty="0" err="1"/>
              <a:t>phạm</a:t>
            </a:r>
            <a:r>
              <a:rPr lang="fr-FR" dirty="0"/>
              <a:t> </a:t>
            </a:r>
            <a:r>
              <a:rPr lang="fr-FR" dirty="0" err="1"/>
              <a:t>có</a:t>
            </a:r>
            <a:r>
              <a:rPr lang="fr-FR" dirty="0"/>
              <a:t> </a:t>
            </a:r>
            <a:r>
              <a:rPr lang="fr-FR" dirty="0" err="1"/>
              <a:t>liên</a:t>
            </a:r>
            <a:r>
              <a:rPr lang="fr-FR" dirty="0"/>
              <a:t> </a:t>
            </a:r>
            <a:r>
              <a:rPr lang="fr-FR" dirty="0" err="1"/>
              <a:t>quan</a:t>
            </a:r>
            <a:r>
              <a:rPr lang="fr-FR" dirty="0"/>
              <a:t> </a:t>
            </a:r>
            <a:r>
              <a:rPr lang="fr-FR" dirty="0" err="1"/>
              <a:t>đến</a:t>
            </a:r>
            <a:r>
              <a:rPr lang="fr-FR" dirty="0"/>
              <a:t> </a:t>
            </a:r>
            <a:r>
              <a:rPr lang="fr-FR" dirty="0" err="1"/>
              <a:t>việc</a:t>
            </a:r>
            <a:r>
              <a:rPr lang="fr-FR" dirty="0"/>
              <a:t> </a:t>
            </a:r>
            <a:r>
              <a:rPr lang="fr-FR" dirty="0" err="1"/>
              <a:t>thực</a:t>
            </a:r>
            <a:r>
              <a:rPr lang="fr-FR" dirty="0"/>
              <a:t> </a:t>
            </a:r>
            <a:r>
              <a:rPr lang="fr-FR" dirty="0" err="1"/>
              <a:t>hiện</a:t>
            </a:r>
            <a:r>
              <a:rPr lang="fr-FR" dirty="0"/>
              <a:t> </a:t>
            </a:r>
            <a:r>
              <a:rPr lang="fr-FR" dirty="0" err="1"/>
              <a:t>dân</a:t>
            </a:r>
            <a:r>
              <a:rPr lang="fr-FR" dirty="0"/>
              <a:t> </a:t>
            </a:r>
            <a:r>
              <a:rPr lang="fr-FR" dirty="0" err="1"/>
              <a:t>chủ</a:t>
            </a:r>
            <a:r>
              <a:rPr lang="fr-FR" dirty="0"/>
              <a:t> ở </a:t>
            </a:r>
            <a:r>
              <a:rPr lang="fr-FR" dirty="0" err="1"/>
              <a:t>cơ</a:t>
            </a:r>
            <a:r>
              <a:rPr lang="fr-FR" dirty="0"/>
              <a:t> </a:t>
            </a:r>
            <a:r>
              <a:rPr lang="fr-FR" dirty="0" err="1"/>
              <a:t>sở</a:t>
            </a:r>
            <a:r>
              <a:rPr lang="fr-FR" dirty="0"/>
              <a:t>.</a:t>
            </a:r>
            <a:endParaRPr lang="en-US" dirty="0"/>
          </a:p>
          <a:p>
            <a:pPr algn="just"/>
            <a:r>
              <a:rPr lang="fr-FR" dirty="0"/>
              <a:t>3. </a:t>
            </a:r>
            <a:r>
              <a:rPr lang="fr-FR" dirty="0" err="1"/>
              <a:t>Lợi</a:t>
            </a:r>
            <a:r>
              <a:rPr lang="fr-FR" dirty="0"/>
              <a:t> </a:t>
            </a:r>
            <a:r>
              <a:rPr lang="fr-FR" dirty="0" err="1"/>
              <a:t>dụng</a:t>
            </a:r>
            <a:r>
              <a:rPr lang="fr-FR" dirty="0"/>
              <a:t> </a:t>
            </a:r>
            <a:r>
              <a:rPr lang="fr-FR" dirty="0" err="1"/>
              <a:t>việc</a:t>
            </a:r>
            <a:r>
              <a:rPr lang="fr-FR" dirty="0"/>
              <a:t> </a:t>
            </a:r>
            <a:r>
              <a:rPr lang="fr-FR" dirty="0" err="1"/>
              <a:t>thực</a:t>
            </a:r>
            <a:r>
              <a:rPr lang="fr-FR" dirty="0"/>
              <a:t> </a:t>
            </a:r>
            <a:r>
              <a:rPr lang="fr-FR" dirty="0" err="1"/>
              <a:t>hiện</a:t>
            </a:r>
            <a:r>
              <a:rPr lang="fr-FR" dirty="0"/>
              <a:t> </a:t>
            </a:r>
            <a:r>
              <a:rPr lang="fr-FR" dirty="0" err="1"/>
              <a:t>dân</a:t>
            </a:r>
            <a:r>
              <a:rPr lang="fr-FR" dirty="0"/>
              <a:t> </a:t>
            </a:r>
            <a:r>
              <a:rPr lang="fr-FR" dirty="0" err="1"/>
              <a:t>chủ</a:t>
            </a:r>
            <a:r>
              <a:rPr lang="fr-FR" dirty="0"/>
              <a:t> ở </a:t>
            </a:r>
            <a:r>
              <a:rPr lang="fr-FR" dirty="0" err="1"/>
              <a:t>cơ</a:t>
            </a:r>
            <a:r>
              <a:rPr lang="fr-FR" dirty="0"/>
              <a:t> </a:t>
            </a:r>
            <a:r>
              <a:rPr lang="fr-FR" dirty="0" err="1"/>
              <a:t>sở</a:t>
            </a:r>
            <a:r>
              <a:rPr lang="fr-FR" dirty="0"/>
              <a:t> </a:t>
            </a:r>
            <a:r>
              <a:rPr lang="fr-FR" dirty="0" err="1"/>
              <a:t>để</a:t>
            </a:r>
            <a:r>
              <a:rPr lang="fr-FR" dirty="0"/>
              <a:t> </a:t>
            </a:r>
            <a:r>
              <a:rPr lang="fr-FR" dirty="0" err="1"/>
              <a:t>thực</a:t>
            </a:r>
            <a:r>
              <a:rPr lang="fr-FR" dirty="0"/>
              <a:t> </a:t>
            </a:r>
            <a:r>
              <a:rPr lang="fr-FR" dirty="0" err="1"/>
              <a:t>hiện</a:t>
            </a:r>
            <a:r>
              <a:rPr lang="fr-FR" dirty="0"/>
              <a:t> </a:t>
            </a:r>
            <a:r>
              <a:rPr lang="fr-FR" dirty="0" err="1"/>
              <a:t>hành</a:t>
            </a:r>
            <a:r>
              <a:rPr lang="fr-FR" dirty="0"/>
              <a:t> vi </a:t>
            </a:r>
            <a:r>
              <a:rPr lang="fr-FR" dirty="0" err="1"/>
              <a:t>xâm</a:t>
            </a:r>
            <a:r>
              <a:rPr lang="fr-FR" dirty="0"/>
              <a:t> </a:t>
            </a:r>
            <a:r>
              <a:rPr lang="fr-FR" dirty="0" err="1"/>
              <a:t>phạm</a:t>
            </a:r>
            <a:r>
              <a:rPr lang="fr-FR" dirty="0"/>
              <a:t> an </a:t>
            </a:r>
            <a:r>
              <a:rPr lang="fr-FR" dirty="0" err="1"/>
              <a:t>ninh</a:t>
            </a:r>
            <a:r>
              <a:rPr lang="fr-FR" dirty="0"/>
              <a:t> </a:t>
            </a:r>
            <a:r>
              <a:rPr lang="fr-FR" dirty="0" err="1"/>
              <a:t>quốc</a:t>
            </a:r>
            <a:r>
              <a:rPr lang="fr-FR" dirty="0"/>
              <a:t> </a:t>
            </a:r>
            <a:r>
              <a:rPr lang="fr-FR" dirty="0" err="1"/>
              <a:t>gia</a:t>
            </a:r>
            <a:r>
              <a:rPr lang="fr-FR" dirty="0"/>
              <a:t>, </a:t>
            </a:r>
            <a:r>
              <a:rPr lang="fr-FR" dirty="0" err="1"/>
              <a:t>trật</a:t>
            </a:r>
            <a:r>
              <a:rPr lang="fr-FR" dirty="0"/>
              <a:t> </a:t>
            </a:r>
            <a:r>
              <a:rPr lang="fr-FR" dirty="0" err="1"/>
              <a:t>tự</a:t>
            </a:r>
            <a:r>
              <a:rPr lang="fr-FR" dirty="0"/>
              <a:t>, an </a:t>
            </a:r>
            <a:r>
              <a:rPr lang="fr-FR" dirty="0" err="1"/>
              <a:t>toàn</a:t>
            </a:r>
            <a:r>
              <a:rPr lang="fr-FR" dirty="0"/>
              <a:t> </a:t>
            </a:r>
            <a:r>
              <a:rPr lang="fr-FR" dirty="0" err="1"/>
              <a:t>xã</a:t>
            </a:r>
            <a:r>
              <a:rPr lang="fr-FR" dirty="0"/>
              <a:t> </a:t>
            </a:r>
            <a:r>
              <a:rPr lang="fr-FR" dirty="0" err="1"/>
              <a:t>hội</a:t>
            </a:r>
            <a:r>
              <a:rPr lang="fr-FR" dirty="0"/>
              <a:t>, </a:t>
            </a:r>
            <a:r>
              <a:rPr lang="fr-FR" dirty="0" err="1"/>
              <a:t>xâm</a:t>
            </a:r>
            <a:r>
              <a:rPr lang="fr-FR" dirty="0"/>
              <a:t> </a:t>
            </a:r>
            <a:r>
              <a:rPr lang="fr-FR" dirty="0" err="1"/>
              <a:t>phạm</a:t>
            </a:r>
            <a:r>
              <a:rPr lang="fr-FR" dirty="0"/>
              <a:t> </a:t>
            </a:r>
            <a:r>
              <a:rPr lang="fr-FR" dirty="0" err="1"/>
              <a:t>lợi</a:t>
            </a:r>
            <a:r>
              <a:rPr lang="fr-FR" dirty="0"/>
              <a:t> </a:t>
            </a:r>
            <a:r>
              <a:rPr lang="fr-FR" dirty="0" err="1"/>
              <a:t>ích</a:t>
            </a:r>
            <a:r>
              <a:rPr lang="fr-FR" dirty="0"/>
              <a:t> </a:t>
            </a:r>
            <a:r>
              <a:rPr lang="fr-FR" dirty="0" err="1"/>
              <a:t>của</a:t>
            </a:r>
            <a:r>
              <a:rPr lang="fr-FR" dirty="0"/>
              <a:t> </a:t>
            </a:r>
            <a:r>
              <a:rPr lang="fr-FR" dirty="0" err="1"/>
              <a:t>Nhà</a:t>
            </a:r>
            <a:r>
              <a:rPr lang="fr-FR" dirty="0"/>
              <a:t> </a:t>
            </a:r>
            <a:r>
              <a:rPr lang="fr-FR" dirty="0" err="1"/>
              <a:t>nước</a:t>
            </a:r>
            <a:r>
              <a:rPr lang="fr-FR" dirty="0"/>
              <a:t>, </a:t>
            </a:r>
            <a:r>
              <a:rPr lang="fr-FR" dirty="0" err="1"/>
              <a:t>quyền</a:t>
            </a:r>
            <a:r>
              <a:rPr lang="fr-FR" dirty="0"/>
              <a:t>, </a:t>
            </a:r>
            <a:r>
              <a:rPr lang="fr-FR" dirty="0" err="1"/>
              <a:t>lợi</a:t>
            </a:r>
            <a:r>
              <a:rPr lang="fr-FR" dirty="0"/>
              <a:t> </a:t>
            </a:r>
            <a:r>
              <a:rPr lang="fr-FR" dirty="0" err="1"/>
              <a:t>ích</a:t>
            </a:r>
            <a:r>
              <a:rPr lang="fr-FR" dirty="0"/>
              <a:t> </a:t>
            </a:r>
            <a:r>
              <a:rPr lang="fr-FR" dirty="0" err="1"/>
              <a:t>hợp</a:t>
            </a:r>
            <a:r>
              <a:rPr lang="fr-FR" dirty="0"/>
              <a:t> </a:t>
            </a:r>
            <a:r>
              <a:rPr lang="fr-FR" dirty="0" err="1"/>
              <a:t>pháp</a:t>
            </a:r>
            <a:r>
              <a:rPr lang="fr-FR" dirty="0"/>
              <a:t> </a:t>
            </a:r>
            <a:r>
              <a:rPr lang="fr-FR" dirty="0" err="1"/>
              <a:t>của</a:t>
            </a:r>
            <a:r>
              <a:rPr lang="fr-FR" dirty="0"/>
              <a:t> </a:t>
            </a:r>
            <a:r>
              <a:rPr lang="fr-FR" dirty="0" err="1"/>
              <a:t>tổ</a:t>
            </a:r>
            <a:r>
              <a:rPr lang="fr-FR" dirty="0"/>
              <a:t> </a:t>
            </a:r>
            <a:r>
              <a:rPr lang="fr-FR" dirty="0" err="1"/>
              <a:t>chức</a:t>
            </a:r>
            <a:r>
              <a:rPr lang="fr-FR" dirty="0"/>
              <a:t>, </a:t>
            </a:r>
            <a:r>
              <a:rPr lang="fr-FR" dirty="0" err="1"/>
              <a:t>cá</a:t>
            </a:r>
            <a:r>
              <a:rPr lang="fr-FR" dirty="0"/>
              <a:t> </a:t>
            </a:r>
            <a:r>
              <a:rPr lang="fr-FR" dirty="0" err="1"/>
              <a:t>nhân</a:t>
            </a:r>
            <a:r>
              <a:rPr lang="fr-FR" dirty="0"/>
              <a:t>.</a:t>
            </a:r>
            <a:endParaRPr lang="en-US" dirty="0"/>
          </a:p>
          <a:p>
            <a:pPr algn="just"/>
            <a:r>
              <a:rPr lang="fr-FR" dirty="0"/>
              <a:t>4. </a:t>
            </a:r>
            <a:r>
              <a:rPr lang="fr-FR" dirty="0" err="1"/>
              <a:t>Lợi</a:t>
            </a:r>
            <a:r>
              <a:rPr lang="fr-FR" dirty="0"/>
              <a:t> </a:t>
            </a:r>
            <a:r>
              <a:rPr lang="fr-FR" dirty="0" err="1"/>
              <a:t>dụng</a:t>
            </a:r>
            <a:r>
              <a:rPr lang="fr-FR" dirty="0"/>
              <a:t> </a:t>
            </a:r>
            <a:r>
              <a:rPr lang="fr-FR" dirty="0" err="1"/>
              <a:t>việc</a:t>
            </a:r>
            <a:r>
              <a:rPr lang="fr-FR" dirty="0"/>
              <a:t> </a:t>
            </a:r>
            <a:r>
              <a:rPr lang="fr-FR" dirty="0" err="1"/>
              <a:t>thực</a:t>
            </a:r>
            <a:r>
              <a:rPr lang="fr-FR" dirty="0"/>
              <a:t> </a:t>
            </a:r>
            <a:r>
              <a:rPr lang="fr-FR" dirty="0" err="1"/>
              <a:t>hiện</a:t>
            </a:r>
            <a:r>
              <a:rPr lang="fr-FR" dirty="0"/>
              <a:t> </a:t>
            </a:r>
            <a:r>
              <a:rPr lang="fr-FR" dirty="0" err="1"/>
              <a:t>dân</a:t>
            </a:r>
            <a:r>
              <a:rPr lang="fr-FR" dirty="0"/>
              <a:t> </a:t>
            </a:r>
            <a:r>
              <a:rPr lang="fr-FR" dirty="0" err="1"/>
              <a:t>chủ</a:t>
            </a:r>
            <a:r>
              <a:rPr lang="fr-FR" dirty="0"/>
              <a:t> ở </a:t>
            </a:r>
            <a:r>
              <a:rPr lang="fr-FR" dirty="0" err="1"/>
              <a:t>cơ</a:t>
            </a:r>
            <a:r>
              <a:rPr lang="fr-FR" dirty="0"/>
              <a:t> </a:t>
            </a:r>
            <a:r>
              <a:rPr lang="fr-FR" dirty="0" err="1"/>
              <a:t>sở</a:t>
            </a:r>
            <a:r>
              <a:rPr lang="fr-FR" dirty="0"/>
              <a:t> </a:t>
            </a:r>
            <a:r>
              <a:rPr lang="fr-FR" dirty="0" err="1"/>
              <a:t>để</a:t>
            </a:r>
            <a:r>
              <a:rPr lang="fr-FR" dirty="0"/>
              <a:t> </a:t>
            </a:r>
            <a:r>
              <a:rPr lang="fr-FR" dirty="0" err="1"/>
              <a:t>xuyên</a:t>
            </a:r>
            <a:r>
              <a:rPr lang="fr-FR" dirty="0"/>
              <a:t> </a:t>
            </a:r>
            <a:r>
              <a:rPr lang="fr-FR" dirty="0" err="1"/>
              <a:t>tạc</a:t>
            </a:r>
            <a:r>
              <a:rPr lang="fr-FR" dirty="0"/>
              <a:t>, vu </a:t>
            </a:r>
            <a:r>
              <a:rPr lang="fr-FR" dirty="0" err="1"/>
              <a:t>khống</a:t>
            </a:r>
            <a:r>
              <a:rPr lang="fr-FR" dirty="0"/>
              <a:t>, </a:t>
            </a:r>
            <a:r>
              <a:rPr lang="fr-FR" dirty="0" err="1"/>
              <a:t>gây</a:t>
            </a:r>
            <a:r>
              <a:rPr lang="fr-FR" dirty="0"/>
              <a:t> </a:t>
            </a:r>
            <a:r>
              <a:rPr lang="en-US" dirty="0" err="1"/>
              <a:t>mâu</a:t>
            </a:r>
            <a:r>
              <a:rPr lang="en-US" dirty="0"/>
              <a:t> </a:t>
            </a:r>
            <a:r>
              <a:rPr lang="en-US" dirty="0" err="1"/>
              <a:t>thuẫn</a:t>
            </a:r>
            <a:r>
              <a:rPr lang="fr-FR" dirty="0"/>
              <a:t>, </a:t>
            </a:r>
            <a:r>
              <a:rPr lang="fr-FR" dirty="0" err="1"/>
              <a:t>kích</a:t>
            </a:r>
            <a:r>
              <a:rPr lang="fr-FR" dirty="0"/>
              <a:t> </a:t>
            </a:r>
            <a:r>
              <a:rPr lang="fr-FR" dirty="0" err="1"/>
              <a:t>động</a:t>
            </a:r>
            <a:r>
              <a:rPr lang="fr-FR" dirty="0"/>
              <a:t> </a:t>
            </a:r>
            <a:r>
              <a:rPr lang="fr-FR" dirty="0" err="1"/>
              <a:t>bạo</a:t>
            </a:r>
            <a:r>
              <a:rPr lang="fr-FR" dirty="0"/>
              <a:t> </a:t>
            </a:r>
            <a:r>
              <a:rPr lang="fr-FR" dirty="0" err="1"/>
              <a:t>lực</a:t>
            </a:r>
            <a:r>
              <a:rPr lang="fr-FR" dirty="0"/>
              <a:t>, </a:t>
            </a:r>
            <a:r>
              <a:rPr lang="fr-FR" dirty="0" err="1"/>
              <a:t>phân</a:t>
            </a:r>
            <a:r>
              <a:rPr lang="fr-FR" dirty="0"/>
              <a:t> </a:t>
            </a:r>
            <a:r>
              <a:rPr lang="fr-FR" dirty="0" err="1"/>
              <a:t>biệt</a:t>
            </a:r>
            <a:r>
              <a:rPr lang="fr-FR" dirty="0"/>
              <a:t> </a:t>
            </a:r>
            <a:r>
              <a:rPr lang="fr-FR" dirty="0" err="1"/>
              <a:t>vùng</a:t>
            </a:r>
            <a:r>
              <a:rPr lang="fr-FR" dirty="0"/>
              <a:t>, </a:t>
            </a:r>
            <a:r>
              <a:rPr lang="fr-FR" dirty="0" err="1"/>
              <a:t>miền</a:t>
            </a:r>
            <a:r>
              <a:rPr lang="fr-FR" dirty="0"/>
              <a:t>, </a:t>
            </a:r>
            <a:r>
              <a:rPr lang="fr-FR" dirty="0" err="1"/>
              <a:t>giới</a:t>
            </a:r>
            <a:r>
              <a:rPr lang="fr-FR" dirty="0"/>
              <a:t> </a:t>
            </a:r>
            <a:r>
              <a:rPr lang="fr-FR" dirty="0" err="1"/>
              <a:t>tính</a:t>
            </a:r>
            <a:r>
              <a:rPr lang="fr-FR" dirty="0"/>
              <a:t>, </a:t>
            </a:r>
            <a:r>
              <a:rPr lang="fr-FR" dirty="0" err="1"/>
              <a:t>tôn</a:t>
            </a:r>
            <a:r>
              <a:rPr lang="fr-FR" dirty="0"/>
              <a:t> </a:t>
            </a:r>
            <a:r>
              <a:rPr lang="fr-FR" dirty="0" err="1"/>
              <a:t>giáo</a:t>
            </a:r>
            <a:r>
              <a:rPr lang="fr-FR" dirty="0"/>
              <a:t>, </a:t>
            </a:r>
            <a:r>
              <a:rPr lang="fr-FR" dirty="0" err="1"/>
              <a:t>dân</a:t>
            </a:r>
            <a:r>
              <a:rPr lang="fr-FR" dirty="0"/>
              <a:t> </a:t>
            </a:r>
            <a:r>
              <a:rPr lang="fr-FR" dirty="0" err="1"/>
              <a:t>tộc</a:t>
            </a:r>
            <a:r>
              <a:rPr lang="fr-FR" dirty="0"/>
              <a:t>, </a:t>
            </a:r>
            <a:r>
              <a:rPr lang="fr-FR" dirty="0" err="1"/>
              <a:t>gây</a:t>
            </a:r>
            <a:r>
              <a:rPr lang="fr-FR" dirty="0"/>
              <a:t> </a:t>
            </a:r>
            <a:r>
              <a:rPr lang="fr-FR" dirty="0" err="1"/>
              <a:t>thiệt</a:t>
            </a:r>
            <a:r>
              <a:rPr lang="fr-FR" dirty="0"/>
              <a:t> </a:t>
            </a:r>
            <a:r>
              <a:rPr lang="fr-FR" dirty="0" err="1"/>
              <a:t>hại</a:t>
            </a:r>
            <a:r>
              <a:rPr lang="fr-FR" dirty="0"/>
              <a:t> </a:t>
            </a:r>
            <a:r>
              <a:rPr lang="fr-FR" dirty="0" err="1"/>
              <a:t>cho</a:t>
            </a:r>
            <a:r>
              <a:rPr lang="fr-FR" dirty="0"/>
              <a:t> </a:t>
            </a:r>
            <a:r>
              <a:rPr lang="fr-FR" dirty="0" err="1"/>
              <a:t>cá</a:t>
            </a:r>
            <a:r>
              <a:rPr lang="fr-FR" dirty="0"/>
              <a:t> </a:t>
            </a:r>
            <a:r>
              <a:rPr lang="fr-FR" dirty="0" err="1"/>
              <a:t>nhân</a:t>
            </a:r>
            <a:r>
              <a:rPr lang="fr-FR" dirty="0"/>
              <a:t>, </a:t>
            </a:r>
            <a:r>
              <a:rPr lang="fr-FR" dirty="0" err="1"/>
              <a:t>cơ</a:t>
            </a:r>
            <a:r>
              <a:rPr lang="fr-FR" dirty="0"/>
              <a:t> </a:t>
            </a:r>
            <a:r>
              <a:rPr lang="fr-FR" dirty="0" err="1"/>
              <a:t>quan</a:t>
            </a:r>
            <a:r>
              <a:rPr lang="fr-FR" dirty="0"/>
              <a:t>, </a:t>
            </a:r>
            <a:r>
              <a:rPr lang="fr-FR" dirty="0" err="1"/>
              <a:t>đơn</a:t>
            </a:r>
            <a:r>
              <a:rPr lang="fr-FR" dirty="0"/>
              <a:t> </a:t>
            </a:r>
            <a:r>
              <a:rPr lang="fr-FR" dirty="0" err="1"/>
              <a:t>vị</a:t>
            </a:r>
            <a:r>
              <a:rPr lang="fr-FR" dirty="0"/>
              <a:t>, </a:t>
            </a:r>
            <a:r>
              <a:rPr lang="fr-FR" dirty="0" err="1"/>
              <a:t>tổ</a:t>
            </a:r>
            <a:r>
              <a:rPr lang="en-US" dirty="0"/>
              <a:t> </a:t>
            </a:r>
            <a:r>
              <a:rPr lang="en-US" dirty="0" err="1"/>
              <a:t>chức</a:t>
            </a:r>
            <a:r>
              <a:rPr lang="fr-FR" dirty="0"/>
              <a:t>.</a:t>
            </a:r>
            <a:endParaRPr lang="en-US" dirty="0"/>
          </a:p>
          <a:p>
            <a:pPr algn="just"/>
            <a:r>
              <a:rPr lang="fr-FR" b="1" dirty="0"/>
              <a:t>5</a:t>
            </a:r>
            <a:r>
              <a:rPr lang="fr-FR" dirty="0"/>
              <a:t>. </a:t>
            </a:r>
            <a:r>
              <a:rPr lang="en-US" b="1" dirty="0" err="1"/>
              <a:t>Giả</a:t>
            </a:r>
            <a:r>
              <a:rPr lang="en-US" b="1" dirty="0"/>
              <a:t> </a:t>
            </a:r>
            <a:r>
              <a:rPr lang="en-US" b="1" dirty="0" err="1"/>
              <a:t>mạo</a:t>
            </a:r>
            <a:r>
              <a:rPr lang="en-US" b="1" dirty="0"/>
              <a:t> </a:t>
            </a:r>
            <a:r>
              <a:rPr lang="en-US" b="1" dirty="0" err="1"/>
              <a:t>giấy</a:t>
            </a:r>
            <a:r>
              <a:rPr lang="en-US" b="1" dirty="0"/>
              <a:t> </a:t>
            </a:r>
            <a:r>
              <a:rPr lang="en-US" b="1" dirty="0" err="1"/>
              <a:t>tờ</a:t>
            </a:r>
            <a:r>
              <a:rPr lang="en-US" b="1" dirty="0"/>
              <a:t>, </a:t>
            </a:r>
            <a:r>
              <a:rPr lang="en-US" b="1" dirty="0" err="1"/>
              <a:t>gian</a:t>
            </a:r>
            <a:r>
              <a:rPr lang="en-US" b="1" dirty="0"/>
              <a:t> </a:t>
            </a:r>
            <a:r>
              <a:rPr lang="en-US" b="1" dirty="0" err="1"/>
              <a:t>lận</a:t>
            </a:r>
            <a:r>
              <a:rPr lang="en-US" b="1" dirty="0"/>
              <a:t> </a:t>
            </a:r>
            <a:r>
              <a:rPr lang="en-US" b="1" dirty="0" err="1"/>
              <a:t>hoặc</a:t>
            </a:r>
            <a:r>
              <a:rPr lang="en-US" b="1" dirty="0"/>
              <a:t> </a:t>
            </a:r>
            <a:r>
              <a:rPr lang="en-US" b="1" dirty="0" err="1"/>
              <a:t>dùng</a:t>
            </a:r>
            <a:r>
              <a:rPr lang="en-US" b="1" dirty="0"/>
              <a:t> </a:t>
            </a:r>
            <a:r>
              <a:rPr lang="en-US" b="1" dirty="0" err="1"/>
              <a:t>thủ</a:t>
            </a:r>
            <a:r>
              <a:rPr lang="en-US" b="1" dirty="0"/>
              <a:t> </a:t>
            </a:r>
            <a:r>
              <a:rPr lang="en-US" b="1" dirty="0" err="1"/>
              <a:t>đoạn</a:t>
            </a:r>
            <a:r>
              <a:rPr lang="en-US" b="1" dirty="0"/>
              <a:t> </a:t>
            </a:r>
            <a:r>
              <a:rPr lang="en-US" b="1" dirty="0" err="1"/>
              <a:t>khác</a:t>
            </a:r>
            <a:r>
              <a:rPr lang="en-US" b="1" dirty="0"/>
              <a:t> </a:t>
            </a:r>
            <a:r>
              <a:rPr lang="en-US" b="1" dirty="0" err="1"/>
              <a:t>để</a:t>
            </a:r>
            <a:r>
              <a:rPr lang="en-US" b="1" dirty="0"/>
              <a:t> </a:t>
            </a:r>
            <a:r>
              <a:rPr lang="en-US" b="1" dirty="0" err="1"/>
              <a:t>làm</a:t>
            </a:r>
            <a:r>
              <a:rPr lang="en-US" b="1" dirty="0"/>
              <a:t> </a:t>
            </a:r>
            <a:r>
              <a:rPr lang="en-US" b="1" dirty="0" err="1"/>
              <a:t>sai</a:t>
            </a:r>
            <a:r>
              <a:rPr lang="en-US" b="1" dirty="0"/>
              <a:t> </a:t>
            </a:r>
            <a:r>
              <a:rPr lang="en-US" b="1" dirty="0" err="1"/>
              <a:t>lệch</a:t>
            </a:r>
            <a:r>
              <a:rPr lang="en-US" b="1" dirty="0"/>
              <a:t> </a:t>
            </a:r>
            <a:r>
              <a:rPr lang="en-US" b="1" dirty="0" err="1"/>
              <a:t>kết</a:t>
            </a:r>
            <a:r>
              <a:rPr lang="en-US" b="1" dirty="0"/>
              <a:t> </a:t>
            </a:r>
            <a:r>
              <a:rPr lang="en-US" b="1" dirty="0" err="1"/>
              <a:t>quả</a:t>
            </a:r>
            <a:r>
              <a:rPr lang="en-US" b="1" dirty="0"/>
              <a:t> </a:t>
            </a:r>
            <a:r>
              <a:rPr lang="fr-FR" b="1" dirty="0" err="1"/>
              <a:t>bàn</a:t>
            </a:r>
            <a:r>
              <a:rPr lang="fr-FR" b="1" dirty="0"/>
              <a:t>, </a:t>
            </a:r>
            <a:r>
              <a:rPr lang="fr-FR" b="1" dirty="0" err="1"/>
              <a:t>quyết</a:t>
            </a:r>
            <a:r>
              <a:rPr lang="fr-FR" b="1" dirty="0"/>
              <a:t> </a:t>
            </a:r>
            <a:r>
              <a:rPr lang="fr-FR" b="1" dirty="0" err="1"/>
              <a:t>định</a:t>
            </a:r>
            <a:r>
              <a:rPr lang="fr-FR" b="1" dirty="0"/>
              <a:t>, </a:t>
            </a:r>
            <a:r>
              <a:rPr lang="fr-FR" b="1" dirty="0" err="1"/>
              <a:t>tham</a:t>
            </a:r>
            <a:r>
              <a:rPr lang="fr-FR" b="1" dirty="0"/>
              <a:t> </a:t>
            </a:r>
            <a:r>
              <a:rPr lang="fr-FR" b="1" dirty="0" err="1"/>
              <a:t>gia</a:t>
            </a:r>
            <a:r>
              <a:rPr lang="fr-FR" b="1" dirty="0"/>
              <a:t> ý </a:t>
            </a:r>
            <a:r>
              <a:rPr lang="fr-FR" b="1" dirty="0" err="1"/>
              <a:t>kiến</a:t>
            </a:r>
            <a:r>
              <a:rPr lang="fr-FR" b="1" dirty="0"/>
              <a:t> </a:t>
            </a:r>
            <a:r>
              <a:rPr lang="fr-FR" b="1" dirty="0" err="1"/>
              <a:t>của</a:t>
            </a:r>
            <a:r>
              <a:rPr lang="fr-FR" b="1" dirty="0"/>
              <a:t> </a:t>
            </a:r>
            <a:r>
              <a:rPr lang="fr-FR" b="1" dirty="0" err="1"/>
              <a:t>công</a:t>
            </a:r>
            <a:r>
              <a:rPr lang="fr-FR" b="1" dirty="0"/>
              <a:t> </a:t>
            </a:r>
            <a:r>
              <a:rPr lang="fr-FR" b="1" dirty="0" err="1"/>
              <a:t>dân</a:t>
            </a:r>
            <a:r>
              <a:rPr lang="en-US" b="1" dirty="0"/>
              <a:t>.</a:t>
            </a:r>
          </a:p>
          <a:p>
            <a:pPr algn="just"/>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latin typeface="Tahoma" panose="020B0604030504040204" charset="0"/>
                <a:ea typeface="Tahoma" panose="020B0604030504040204" charset="0"/>
                <a:cs typeface="Tahoma" panose="020B0604030504040204" charset="0"/>
              </a:rPr>
              <a:t>5. </a:t>
            </a:r>
            <a:r>
              <a:rPr lang="fr-FR" b="1" dirty="0" err="1">
                <a:latin typeface="Tahoma" panose="020B0604030504040204" charset="0"/>
                <a:ea typeface="Tahoma" panose="020B0604030504040204" charset="0"/>
                <a:cs typeface="Tahoma" panose="020B0604030504040204" charset="0"/>
              </a:rPr>
              <a:t>Xử</a:t>
            </a:r>
            <a:r>
              <a:rPr lang="fr-FR" b="1" dirty="0">
                <a:latin typeface="Tahoma" panose="020B0604030504040204" charset="0"/>
                <a:ea typeface="Tahoma" panose="020B0604030504040204" charset="0"/>
                <a:cs typeface="Tahoma" panose="020B0604030504040204" charset="0"/>
              </a:rPr>
              <a:t> </a:t>
            </a:r>
            <a:r>
              <a:rPr lang="fr-FR" b="1" dirty="0" err="1">
                <a:latin typeface="Tahoma" panose="020B0604030504040204" charset="0"/>
                <a:ea typeface="Tahoma" panose="020B0604030504040204" charset="0"/>
                <a:cs typeface="Tahoma" panose="020B0604030504040204" charset="0"/>
              </a:rPr>
              <a:t>lý</a:t>
            </a:r>
            <a:r>
              <a:rPr lang="fr-FR" b="1" dirty="0">
                <a:latin typeface="Tahoma" panose="020B0604030504040204" charset="0"/>
                <a:ea typeface="Tahoma" panose="020B0604030504040204" charset="0"/>
                <a:cs typeface="Tahoma" panose="020B0604030504040204" charset="0"/>
              </a:rPr>
              <a:t> vi </a:t>
            </a:r>
            <a:r>
              <a:rPr lang="fr-FR" b="1" dirty="0" err="1">
                <a:latin typeface="Tahoma" panose="020B0604030504040204" charset="0"/>
                <a:ea typeface="Tahoma" panose="020B0604030504040204" charset="0"/>
                <a:cs typeface="Tahoma" panose="020B0604030504040204" charset="0"/>
              </a:rPr>
              <a:t>phạm</a:t>
            </a:r>
            <a:r>
              <a:rPr lang="fr-FR" b="1" dirty="0">
                <a:latin typeface="Tahoma" panose="020B0604030504040204" charset="0"/>
                <a:ea typeface="Tahoma" panose="020B0604030504040204" charset="0"/>
                <a:cs typeface="Tahoma" panose="020B0604030504040204" charset="0"/>
              </a:rPr>
              <a:t> </a:t>
            </a:r>
            <a:r>
              <a:rPr lang="fr-FR" b="1" dirty="0" err="1">
                <a:latin typeface="Tahoma" panose="020B0604030504040204" charset="0"/>
                <a:ea typeface="Tahoma" panose="020B0604030504040204" charset="0"/>
                <a:cs typeface="Tahoma" panose="020B0604030504040204" charset="0"/>
              </a:rPr>
              <a:t>pháp</a:t>
            </a:r>
            <a:r>
              <a:rPr lang="fr-FR" b="1" dirty="0">
                <a:latin typeface="Tahoma" panose="020B0604030504040204" charset="0"/>
                <a:ea typeface="Tahoma" panose="020B0604030504040204" charset="0"/>
                <a:cs typeface="Tahoma" panose="020B0604030504040204" charset="0"/>
              </a:rPr>
              <a:t> </a:t>
            </a:r>
            <a:r>
              <a:rPr lang="fr-FR" b="1" dirty="0" err="1">
                <a:latin typeface="Tahoma" panose="020B0604030504040204" charset="0"/>
                <a:ea typeface="Tahoma" panose="020B0604030504040204" charset="0"/>
                <a:cs typeface="Tahoma" panose="020B0604030504040204" charset="0"/>
              </a:rPr>
              <a:t>luật</a:t>
            </a:r>
            <a:r>
              <a:rPr lang="fr-FR" b="1" dirty="0">
                <a:latin typeface="Tahoma" panose="020B0604030504040204" charset="0"/>
                <a:ea typeface="Tahoma" panose="020B0604030504040204" charset="0"/>
                <a:cs typeface="Tahoma" panose="020B0604030504040204" charset="0"/>
              </a:rPr>
              <a:t> </a:t>
            </a:r>
            <a:r>
              <a:rPr lang="fr-FR" b="1" dirty="0" err="1">
                <a:latin typeface="Tahoma" panose="020B0604030504040204" charset="0"/>
                <a:ea typeface="Tahoma" panose="020B0604030504040204" charset="0"/>
                <a:cs typeface="Tahoma" panose="020B0604030504040204" charset="0"/>
              </a:rPr>
              <a:t>về</a:t>
            </a:r>
            <a:r>
              <a:rPr lang="fr-FR" b="1" dirty="0">
                <a:latin typeface="Tahoma" panose="020B0604030504040204" charset="0"/>
                <a:ea typeface="Tahoma" panose="020B0604030504040204" charset="0"/>
                <a:cs typeface="Tahoma" panose="020B0604030504040204" charset="0"/>
              </a:rPr>
              <a:t> </a:t>
            </a:r>
            <a:br>
              <a:rPr lang="fr-FR" b="1" dirty="0">
                <a:latin typeface="Tahoma" panose="020B0604030504040204" charset="0"/>
                <a:ea typeface="Tahoma" panose="020B0604030504040204" charset="0"/>
                <a:cs typeface="Tahoma" panose="020B0604030504040204" charset="0"/>
              </a:rPr>
            </a:br>
            <a:r>
              <a:rPr lang="fr-FR" b="1" dirty="0" err="1">
                <a:latin typeface="Tahoma" panose="020B0604030504040204" charset="0"/>
                <a:ea typeface="Tahoma" panose="020B0604030504040204" charset="0"/>
                <a:cs typeface="Tahoma" panose="020B0604030504040204" charset="0"/>
              </a:rPr>
              <a:t>thực</a:t>
            </a:r>
            <a:r>
              <a:rPr lang="fr-FR" b="1" dirty="0">
                <a:latin typeface="Tahoma" panose="020B0604030504040204" charset="0"/>
                <a:ea typeface="Tahoma" panose="020B0604030504040204" charset="0"/>
                <a:cs typeface="Tahoma" panose="020B0604030504040204" charset="0"/>
              </a:rPr>
              <a:t> </a:t>
            </a:r>
            <a:r>
              <a:rPr lang="fr-FR" b="1" dirty="0" err="1">
                <a:latin typeface="Tahoma" panose="020B0604030504040204" charset="0"/>
                <a:ea typeface="Tahoma" panose="020B0604030504040204" charset="0"/>
                <a:cs typeface="Tahoma" panose="020B0604030504040204" charset="0"/>
              </a:rPr>
              <a:t>hiện</a:t>
            </a:r>
            <a:r>
              <a:rPr lang="fr-FR" b="1" dirty="0">
                <a:latin typeface="Tahoma" panose="020B0604030504040204" charset="0"/>
                <a:ea typeface="Tahoma" panose="020B0604030504040204" charset="0"/>
                <a:cs typeface="Tahoma" panose="020B0604030504040204" charset="0"/>
              </a:rPr>
              <a:t> </a:t>
            </a:r>
            <a:r>
              <a:rPr lang="fr-FR" b="1" dirty="0" err="1">
                <a:latin typeface="Tahoma" panose="020B0604030504040204" charset="0"/>
                <a:ea typeface="Tahoma" panose="020B0604030504040204" charset="0"/>
                <a:cs typeface="Tahoma" panose="020B0604030504040204" charset="0"/>
              </a:rPr>
              <a:t>dân</a:t>
            </a:r>
            <a:r>
              <a:rPr lang="fr-FR" b="1" dirty="0">
                <a:latin typeface="Tahoma" panose="020B0604030504040204" charset="0"/>
                <a:ea typeface="Tahoma" panose="020B0604030504040204" charset="0"/>
                <a:cs typeface="Tahoma" panose="020B0604030504040204" charset="0"/>
              </a:rPr>
              <a:t> </a:t>
            </a:r>
            <a:r>
              <a:rPr lang="fr-FR" b="1" dirty="0" err="1">
                <a:latin typeface="Tahoma" panose="020B0604030504040204" charset="0"/>
                <a:ea typeface="Tahoma" panose="020B0604030504040204" charset="0"/>
                <a:cs typeface="Tahoma" panose="020B0604030504040204" charset="0"/>
              </a:rPr>
              <a:t>chủ</a:t>
            </a:r>
            <a:r>
              <a:rPr lang="fr-FR" b="1" dirty="0">
                <a:latin typeface="Tahoma" panose="020B0604030504040204" charset="0"/>
                <a:ea typeface="Tahoma" panose="020B0604030504040204" charset="0"/>
                <a:cs typeface="Tahoma" panose="020B0604030504040204" charset="0"/>
              </a:rPr>
              <a:t> ở </a:t>
            </a:r>
            <a:r>
              <a:rPr lang="fr-FR" b="1" dirty="0" err="1">
                <a:latin typeface="Tahoma" panose="020B0604030504040204" charset="0"/>
                <a:ea typeface="Tahoma" panose="020B0604030504040204" charset="0"/>
                <a:cs typeface="Tahoma" panose="020B0604030504040204" charset="0"/>
              </a:rPr>
              <a:t>cơ</a:t>
            </a:r>
            <a:r>
              <a:rPr lang="fr-FR" b="1" dirty="0">
                <a:latin typeface="Tahoma" panose="020B0604030504040204" charset="0"/>
                <a:ea typeface="Tahoma" panose="020B0604030504040204" charset="0"/>
                <a:cs typeface="Tahoma" panose="020B0604030504040204" charset="0"/>
              </a:rPr>
              <a:t> </a:t>
            </a:r>
            <a:r>
              <a:rPr lang="fr-FR" b="1" dirty="0" err="1">
                <a:latin typeface="Tahoma" panose="020B0604030504040204" charset="0"/>
                <a:ea typeface="Tahoma" panose="020B0604030504040204" charset="0"/>
                <a:cs typeface="Tahoma" panose="020B0604030504040204" charset="0"/>
              </a:rPr>
              <a:t>sở</a:t>
            </a:r>
            <a:endParaRPr lang="en-US" dirty="0">
              <a:latin typeface="Tahoma" panose="020B0604030504040204" charset="0"/>
              <a:ea typeface="Tahoma" panose="020B0604030504040204" charset="0"/>
              <a:cs typeface="Tahoma" panose="020B0604030504040204" charset="0"/>
            </a:endParaRPr>
          </a:p>
        </p:txBody>
      </p:sp>
      <p:sp>
        <p:nvSpPr>
          <p:cNvPr id="3" name="Content Placeholder 2"/>
          <p:cNvSpPr>
            <a:spLocks noGrp="1"/>
          </p:cNvSpPr>
          <p:nvPr>
            <p:ph sz="half" idx="1"/>
          </p:nvPr>
        </p:nvSpPr>
        <p:spPr/>
        <p:txBody>
          <a:bodyPr/>
          <a:lstStyle/>
          <a:p>
            <a:pPr algn="just"/>
            <a:r>
              <a:rPr lang="vi-VN" dirty="0"/>
              <a:t>Pháp lệnh 34 và Nghị định 04/2015/NĐ-CP về thực hiện dân chủ trong hoạt động của cơ quan hành chính nhà nước và đơn vị sự nghiệp công lập </a:t>
            </a:r>
            <a:r>
              <a:rPr lang="vi-VN" b="1" dirty="0"/>
              <a:t>không có </a:t>
            </a:r>
            <a:r>
              <a:rPr lang="vi-VN" dirty="0"/>
              <a:t>điều khoản riêng về xử lý các hành vi vi phạm trong thực hiện dân chủ ở cơ sở. </a:t>
            </a:r>
            <a:endParaRPr lang="en-US" dirty="0"/>
          </a:p>
        </p:txBody>
      </p:sp>
      <p:sp>
        <p:nvSpPr>
          <p:cNvPr id="4" name="Content Placeholder 3"/>
          <p:cNvSpPr>
            <a:spLocks noGrp="1"/>
          </p:cNvSpPr>
          <p:nvPr>
            <p:ph sz="half" idx="2"/>
          </p:nvPr>
        </p:nvSpPr>
        <p:spPr/>
        <p:txBody>
          <a:bodyPr/>
          <a:lstStyle/>
          <a:p>
            <a:pPr algn="just"/>
            <a:r>
              <a:rPr lang="vi-VN" dirty="0"/>
              <a:t>Luật Thực hiện dân chủ ở cơ sở năm 2022 đã quy định cụ thể việc xử lý hành vi vi phạm pháp luật về dân chủ ở cơ sở sẽ bị</a:t>
            </a:r>
            <a:r>
              <a:rPr lang="en-US" dirty="0"/>
              <a:t> </a:t>
            </a:r>
            <a:r>
              <a:rPr lang="en-US" dirty="0" err="1"/>
              <a:t>xử</a:t>
            </a:r>
            <a:r>
              <a:rPr lang="en-US" dirty="0"/>
              <a:t> </a:t>
            </a:r>
            <a:r>
              <a:rPr lang="en-US" dirty="0" err="1"/>
              <a:t>phạt</a:t>
            </a:r>
            <a:r>
              <a:rPr lang="en-US" dirty="0"/>
              <a:t> vi </a:t>
            </a:r>
            <a:r>
              <a:rPr lang="en-US" dirty="0" err="1"/>
              <a:t>phạm</a:t>
            </a:r>
            <a:r>
              <a:rPr lang="en-US" dirty="0"/>
              <a:t> </a:t>
            </a:r>
            <a:r>
              <a:rPr lang="en-US" dirty="0" err="1"/>
              <a:t>hành</a:t>
            </a:r>
            <a:r>
              <a:rPr lang="en-US" dirty="0"/>
              <a:t> </a:t>
            </a:r>
            <a:r>
              <a:rPr lang="en-US" dirty="0" err="1"/>
              <a:t>chính</a:t>
            </a:r>
            <a:r>
              <a:rPr lang="vi-VN" dirty="0">
                <a:solidFill>
                  <a:schemeClr val="tx1"/>
                </a:solidFill>
              </a:rPr>
              <a:t>, truy cứu trách nhiệm hình sự, bồi thường thiệt hại, </a:t>
            </a:r>
            <a:r>
              <a:rPr lang="en-US" dirty="0" err="1">
                <a:solidFill>
                  <a:schemeClr val="tx1"/>
                </a:solidFill>
              </a:rPr>
              <a:t>xử</a:t>
            </a:r>
            <a:r>
              <a:rPr lang="en-US" dirty="0">
                <a:solidFill>
                  <a:schemeClr val="tx1"/>
                </a:solidFill>
              </a:rPr>
              <a:t> </a:t>
            </a:r>
            <a:r>
              <a:rPr lang="en-US" dirty="0" err="1">
                <a:solidFill>
                  <a:schemeClr val="tx1"/>
                </a:solidFill>
              </a:rPr>
              <a:t>lý</a:t>
            </a:r>
            <a:r>
              <a:rPr lang="en-US" dirty="0">
                <a:solidFill>
                  <a:schemeClr val="tx1"/>
                </a:solidFill>
              </a:rPr>
              <a:t> </a:t>
            </a:r>
            <a:r>
              <a:rPr lang="en-US" dirty="0" err="1">
                <a:solidFill>
                  <a:schemeClr val="tx1"/>
                </a:solidFill>
              </a:rPr>
              <a:t>kỷ</a:t>
            </a:r>
            <a:r>
              <a:rPr lang="en-US" dirty="0">
                <a:solidFill>
                  <a:schemeClr val="tx1"/>
                </a:solidFill>
              </a:rPr>
              <a:t> </a:t>
            </a:r>
            <a:r>
              <a:rPr lang="en-US" dirty="0" err="1">
                <a:solidFill>
                  <a:schemeClr val="tx1"/>
                </a:solidFill>
              </a:rPr>
              <a:t>luật</a:t>
            </a:r>
            <a:endParaRPr lang="en-US" dirty="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t>Vụ</a:t>
            </a:r>
            <a:r>
              <a:rPr lang="en-US" dirty="0"/>
              <a:t> </a:t>
            </a:r>
            <a:r>
              <a:rPr lang="en-US" dirty="0" err="1"/>
              <a:t>bà</a:t>
            </a:r>
            <a:r>
              <a:rPr lang="en-US" dirty="0"/>
              <a:t> </a:t>
            </a:r>
            <a:r>
              <a:rPr lang="en-US" dirty="0" err="1"/>
              <a:t>Phương</a:t>
            </a:r>
            <a:r>
              <a:rPr lang="en-US" dirty="0"/>
              <a:t> </a:t>
            </a:r>
            <a:r>
              <a:rPr lang="en-US" dirty="0" err="1" smtClean="0"/>
              <a:t>Hằng</a:t>
            </a:r>
            <a:r>
              <a:rPr lang="en-US" dirty="0" smtClean="0"/>
              <a:t> </a:t>
            </a:r>
            <a:br>
              <a:rPr lang="en-US" dirty="0" smtClean="0"/>
            </a:br>
            <a:r>
              <a:rPr lang="en-US" dirty="0" smtClean="0"/>
              <a:t>– </a:t>
            </a:r>
            <a:r>
              <a:rPr lang="en-US" dirty="0" err="1" smtClean="0"/>
              <a:t>Tổng</a:t>
            </a:r>
            <a:r>
              <a:rPr lang="en-US" dirty="0" smtClean="0"/>
              <a:t> GĐ </a:t>
            </a:r>
            <a:r>
              <a:rPr lang="en-US" dirty="0" err="1" smtClean="0"/>
              <a:t>Công</a:t>
            </a:r>
            <a:r>
              <a:rPr lang="en-US" dirty="0" smtClean="0"/>
              <a:t> ty </a:t>
            </a:r>
            <a:r>
              <a:rPr lang="en-US" dirty="0" err="1" smtClean="0"/>
              <a:t>cổ</a:t>
            </a:r>
            <a:r>
              <a:rPr lang="en-US" dirty="0" smtClean="0"/>
              <a:t> </a:t>
            </a:r>
            <a:r>
              <a:rPr lang="en-US" dirty="0" err="1" smtClean="0"/>
              <a:t>phần</a:t>
            </a:r>
            <a:r>
              <a:rPr lang="en-US" dirty="0" smtClean="0"/>
              <a:t> </a:t>
            </a:r>
            <a:r>
              <a:rPr lang="en-US" dirty="0" err="1" smtClean="0"/>
              <a:t>Đại</a:t>
            </a:r>
            <a:r>
              <a:rPr lang="en-US" dirty="0" smtClean="0"/>
              <a:t> Nam</a:t>
            </a:r>
            <a:endParaRPr lang="en-US" dirty="0"/>
          </a:p>
        </p:txBody>
      </p:sp>
      <p:sp>
        <p:nvSpPr>
          <p:cNvPr id="3" name="Content Placeholder 2"/>
          <p:cNvSpPr>
            <a:spLocks noGrp="1"/>
          </p:cNvSpPr>
          <p:nvPr>
            <p:ph sz="half" idx="1"/>
          </p:nvPr>
        </p:nvSpPr>
        <p:spPr/>
        <p:txBody>
          <a:bodyPr>
            <a:normAutofit lnSpcReduction="10000"/>
          </a:bodyPr>
          <a:lstStyle/>
          <a:p>
            <a:pPr algn="just"/>
            <a:r>
              <a:rPr lang="vi-VN" b="0" i="0" dirty="0">
                <a:solidFill>
                  <a:srgbClr val="333333"/>
                </a:solidFill>
                <a:effectLst/>
                <a:latin typeface="Arial" panose="020B0604020202020204" pitchFamily="34" charset="0"/>
              </a:rPr>
              <a:t>Lời nói, phát ngôn của bà Nguyễn Phương Hằng trong </a:t>
            </a:r>
            <a:r>
              <a:rPr lang="en-US" b="0" i="0" dirty="0" err="1" smtClean="0">
                <a:solidFill>
                  <a:srgbClr val="333333"/>
                </a:solidFill>
                <a:effectLst/>
                <a:latin typeface="Arial" panose="020B0604020202020204" pitchFamily="34" charset="0"/>
              </a:rPr>
              <a:t>một</a:t>
            </a:r>
            <a:r>
              <a:rPr lang="en-US" b="0" i="0" dirty="0" smtClean="0">
                <a:solidFill>
                  <a:srgbClr val="333333"/>
                </a:solidFill>
                <a:effectLst/>
                <a:latin typeface="Arial" panose="020B0604020202020204" pitchFamily="34" charset="0"/>
              </a:rPr>
              <a:t> </a:t>
            </a:r>
            <a:r>
              <a:rPr lang="en-US" b="0" i="0" dirty="0" err="1" smtClean="0">
                <a:solidFill>
                  <a:srgbClr val="333333"/>
                </a:solidFill>
                <a:effectLst/>
                <a:latin typeface="Arial" panose="020B0604020202020204" pitchFamily="34" charset="0"/>
              </a:rPr>
              <a:t>số</a:t>
            </a:r>
            <a:r>
              <a:rPr lang="vi-VN" b="0" i="0" dirty="0" smtClean="0">
                <a:solidFill>
                  <a:srgbClr val="333333"/>
                </a:solidFill>
                <a:effectLst/>
                <a:latin typeface="Arial" panose="020B0604020202020204" pitchFamily="34" charset="0"/>
              </a:rPr>
              <a:t> </a:t>
            </a:r>
            <a:r>
              <a:rPr lang="vi-VN" b="0" i="0" dirty="0">
                <a:solidFill>
                  <a:srgbClr val="333333"/>
                </a:solidFill>
                <a:effectLst/>
                <a:latin typeface="Arial" panose="020B0604020202020204" pitchFamily="34" charset="0"/>
              </a:rPr>
              <a:t>buổi livestream </a:t>
            </a:r>
            <a:r>
              <a:rPr lang="vi-VN" b="0" i="0" dirty="0" smtClean="0">
                <a:solidFill>
                  <a:srgbClr val="333333"/>
                </a:solidFill>
                <a:effectLst/>
                <a:latin typeface="Arial" panose="020B0604020202020204" pitchFamily="34" charset="0"/>
              </a:rPr>
              <a:t>có </a:t>
            </a:r>
            <a:r>
              <a:rPr lang="vi-VN" b="0" i="0" dirty="0">
                <a:solidFill>
                  <a:srgbClr val="333333"/>
                </a:solidFill>
                <a:effectLst/>
                <a:latin typeface="Arial" panose="020B0604020202020204" pitchFamily="34" charset="0"/>
              </a:rPr>
              <a:t>chứa nội dung xúc phạm, xúc phạm nghiêm trọng uy tín, danh dự cá nhân. Vi phạm điểm a khoản 3 Điều 16 Luật An ninh mạng 2018</a:t>
            </a:r>
            <a:r>
              <a:rPr lang="en-US" b="0" i="0" dirty="0">
                <a:solidFill>
                  <a:srgbClr val="333333"/>
                </a:solidFill>
                <a:effectLst/>
                <a:latin typeface="Arial" panose="020B0604020202020204" pitchFamily="34" charset="0"/>
              </a:rPr>
              <a:t>.</a:t>
            </a:r>
          </a:p>
          <a:p>
            <a:pPr algn="just"/>
            <a:r>
              <a:rPr lang="en-US" dirty="0" err="1">
                <a:solidFill>
                  <a:srgbClr val="222222"/>
                </a:solidFill>
                <a:latin typeface="Arial" panose="020B0604020202020204" pitchFamily="34" charset="0"/>
              </a:rPr>
              <a:t>Bà</a:t>
            </a:r>
            <a:r>
              <a:rPr lang="en-US" dirty="0">
                <a:solidFill>
                  <a:srgbClr val="222222"/>
                </a:solidFill>
                <a:latin typeface="Arial" panose="020B0604020202020204" pitchFamily="34" charset="0"/>
              </a:rPr>
              <a:t> </a:t>
            </a:r>
            <a:r>
              <a:rPr lang="vi-VN" i="0" dirty="0">
                <a:solidFill>
                  <a:srgbClr val="222222"/>
                </a:solidFill>
                <a:effectLst/>
                <a:latin typeface="Arial" panose="020B0604020202020204" pitchFamily="34" charset="0"/>
              </a:rPr>
              <a:t>Nguyễn Phương Hằng </a:t>
            </a:r>
            <a:r>
              <a:rPr lang="en-US" i="0" dirty="0" err="1">
                <a:solidFill>
                  <a:srgbClr val="222222"/>
                </a:solidFill>
                <a:effectLst/>
                <a:latin typeface="Arial" panose="020B0604020202020204" pitchFamily="34" charset="0"/>
              </a:rPr>
              <a:t>bị</a:t>
            </a:r>
            <a:r>
              <a:rPr lang="en-US" i="0" dirty="0">
                <a:solidFill>
                  <a:srgbClr val="222222"/>
                </a:solidFill>
                <a:effectLst/>
                <a:latin typeface="Arial" panose="020B0604020202020204" pitchFamily="34" charset="0"/>
              </a:rPr>
              <a:t> </a:t>
            </a:r>
            <a:r>
              <a:rPr lang="en-US" i="0" dirty="0" err="1" smtClean="0">
                <a:solidFill>
                  <a:srgbClr val="222222"/>
                </a:solidFill>
                <a:effectLst/>
                <a:latin typeface="Arial" panose="020B0604020202020204" pitchFamily="34" charset="0"/>
              </a:rPr>
              <a:t>tuyên</a:t>
            </a:r>
            <a:r>
              <a:rPr lang="en-US" i="0" dirty="0" smtClean="0">
                <a:solidFill>
                  <a:srgbClr val="222222"/>
                </a:solidFill>
                <a:effectLst/>
                <a:latin typeface="Arial" panose="020B0604020202020204" pitchFamily="34" charset="0"/>
              </a:rPr>
              <a:t> </a:t>
            </a:r>
            <a:r>
              <a:rPr lang="en-US" i="0" dirty="0" err="1" smtClean="0">
                <a:solidFill>
                  <a:srgbClr val="222222"/>
                </a:solidFill>
                <a:effectLst/>
                <a:latin typeface="Arial" panose="020B0604020202020204" pitchFamily="34" charset="0"/>
              </a:rPr>
              <a:t>phạt</a:t>
            </a:r>
            <a:r>
              <a:rPr lang="en-US" i="0" dirty="0" smtClean="0">
                <a:solidFill>
                  <a:srgbClr val="222222"/>
                </a:solidFill>
                <a:effectLst/>
                <a:latin typeface="Arial" panose="020B0604020202020204" pitchFamily="34" charset="0"/>
              </a:rPr>
              <a:t> </a:t>
            </a:r>
            <a:r>
              <a:rPr lang="vi-VN" dirty="0" smtClean="0"/>
              <a:t>3 </a:t>
            </a:r>
            <a:r>
              <a:rPr lang="vi-VN" dirty="0"/>
              <a:t>năm tù về tội Lợi dụng các quyền tự do dân chủ xâm phạm lợi ích của Nhà nước, quyền, lợi ích hợp pháp của tổ chức, cá </a:t>
            </a:r>
            <a:r>
              <a:rPr lang="vi-VN" dirty="0" smtClean="0"/>
              <a:t>nhân.</a:t>
            </a:r>
            <a:r>
              <a:rPr lang="en-US" dirty="0" smtClean="0"/>
              <a:t> </a:t>
            </a:r>
            <a:r>
              <a:rPr lang="en-US" dirty="0" err="1" smtClean="0"/>
              <a:t>Hiện</a:t>
            </a:r>
            <a:r>
              <a:rPr lang="en-US" dirty="0" smtClean="0"/>
              <a:t> </a:t>
            </a:r>
            <a:r>
              <a:rPr lang="en-US" dirty="0" err="1" smtClean="0"/>
              <a:t>đã</a:t>
            </a:r>
            <a:r>
              <a:rPr lang="en-US" dirty="0" smtClean="0"/>
              <a:t> </a:t>
            </a:r>
            <a:r>
              <a:rPr lang="en-US" dirty="0" err="1" smtClean="0"/>
              <a:t>được</a:t>
            </a:r>
            <a:r>
              <a:rPr lang="en-US" dirty="0" smtClean="0"/>
              <a:t> </a:t>
            </a:r>
            <a:r>
              <a:rPr lang="en-US" dirty="0" err="1" smtClean="0"/>
              <a:t>trả</a:t>
            </a:r>
            <a:r>
              <a:rPr lang="en-US" dirty="0" smtClean="0"/>
              <a:t> </a:t>
            </a:r>
            <a:r>
              <a:rPr lang="en-US" dirty="0" err="1" smtClean="0"/>
              <a:t>tự</a:t>
            </a:r>
            <a:r>
              <a:rPr lang="en-US" dirty="0" smtClean="0"/>
              <a:t> do.</a:t>
            </a:r>
          </a:p>
        </p:txBody>
      </p:sp>
      <p:pic>
        <p:nvPicPr>
          <p:cNvPr id="5" name="Content Placeholder 4"/>
          <p:cNvPicPr>
            <a:picLocks noGrp="1" noChangeAspect="1"/>
          </p:cNvPicPr>
          <p:nvPr>
            <p:ph sz="half" idx="2"/>
          </p:nvPr>
        </p:nvPicPr>
        <p:blipFill>
          <a:blip r:embed="rId2"/>
          <a:stretch>
            <a:fillRect/>
          </a:stretch>
        </p:blipFill>
        <p:spPr>
          <a:xfrm>
            <a:off x="7191375" y="2205318"/>
            <a:ext cx="4313238" cy="3705903"/>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stretch>
            <a:fillRect/>
          </a:stretch>
        </p:blipFill>
        <p:spPr>
          <a:xfrm>
            <a:off x="2673507" y="2126222"/>
            <a:ext cx="4280966" cy="3777622"/>
          </a:xfrm>
          <a:prstGeom prst="rect">
            <a:avLst/>
          </a:prstGeom>
        </p:spPr>
      </p:pic>
      <p:pic>
        <p:nvPicPr>
          <p:cNvPr id="3" name="Content Placeholder 2"/>
          <p:cNvPicPr>
            <a:picLocks noGrp="1" noChangeAspect="1"/>
          </p:cNvPicPr>
          <p:nvPr>
            <p:ph sz="half" idx="2"/>
          </p:nvPr>
        </p:nvPicPr>
        <p:blipFill>
          <a:blip r:embed="rId3"/>
          <a:stretch>
            <a:fillRect/>
          </a:stretch>
        </p:blipFill>
        <p:spPr>
          <a:xfrm>
            <a:off x="7200422" y="2125663"/>
            <a:ext cx="4295144" cy="377825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2329060632"/>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Công</a:t>
            </a:r>
            <a:r>
              <a:rPr lang="en-US" b="1" dirty="0"/>
              <a:t> </a:t>
            </a:r>
            <a:r>
              <a:rPr lang="en-US" b="1" dirty="0" err="1"/>
              <a:t>khai</a:t>
            </a:r>
            <a:r>
              <a:rPr lang="en-US" b="1" dirty="0"/>
              <a:t> </a:t>
            </a:r>
            <a:r>
              <a:rPr lang="en-US" b="1" dirty="0" err="1"/>
              <a:t>thông</a:t>
            </a:r>
            <a:r>
              <a:rPr lang="en-US" b="1" dirty="0"/>
              <a:t> tin</a:t>
            </a:r>
          </a:p>
        </p:txBody>
      </p:sp>
      <p:pic>
        <p:nvPicPr>
          <p:cNvPr id="4" name="Content Placeholder 3"/>
          <p:cNvPicPr>
            <a:picLocks noGrp="1" noChangeAspect="1"/>
          </p:cNvPicPr>
          <p:nvPr>
            <p:ph sz="half" idx="1"/>
          </p:nvPr>
        </p:nvPicPr>
        <p:blipFill>
          <a:blip r:embed="rId2"/>
          <a:stretch>
            <a:fillRect/>
          </a:stretch>
        </p:blipFill>
        <p:spPr>
          <a:xfrm>
            <a:off x="2589213" y="2399009"/>
            <a:ext cx="4313237" cy="3231558"/>
          </a:xfrm>
          <a:prstGeom prst="rect">
            <a:avLst/>
          </a:prstGeom>
        </p:spPr>
      </p:pic>
      <p:pic>
        <p:nvPicPr>
          <p:cNvPr id="7" name="Content Placeholder 6"/>
          <p:cNvPicPr>
            <a:picLocks noGrp="1" noChangeAspect="1"/>
          </p:cNvPicPr>
          <p:nvPr>
            <p:ph sz="half" idx="2"/>
          </p:nvPr>
        </p:nvPicPr>
        <p:blipFill>
          <a:blip r:embed="rId3"/>
          <a:stretch>
            <a:fillRect/>
          </a:stretch>
        </p:blipFill>
        <p:spPr>
          <a:xfrm>
            <a:off x="7191375" y="2399009"/>
            <a:ext cx="4313238" cy="3231558"/>
          </a:xfrm>
          <a:prstGeom prst="rect">
            <a:avLst/>
          </a:prstGeom>
        </p:spPr>
      </p:pic>
    </p:spTree>
    <p:extLst>
      <p:ext uri="{BB962C8B-B14F-4D97-AF65-F5344CB8AC3E}">
        <p14:creationId xmlns:p14="http://schemas.microsoft.com/office/powerpoint/2010/main" val="24070480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err="1"/>
              <a:t>Áp</a:t>
            </a:r>
            <a:r>
              <a:rPr lang="en-US" dirty="0"/>
              <a:t> </a:t>
            </a:r>
            <a:r>
              <a:rPr lang="en-US" dirty="0" err="1"/>
              <a:t>dụng</a:t>
            </a:r>
            <a:r>
              <a:rPr lang="en-US" dirty="0"/>
              <a:t> </a:t>
            </a:r>
            <a:r>
              <a:rPr lang="en-US" dirty="0" err="1"/>
              <a:t>nhiều</a:t>
            </a:r>
            <a:r>
              <a:rPr lang="en-US" dirty="0"/>
              <a:t> </a:t>
            </a:r>
            <a:r>
              <a:rPr lang="en-US" dirty="0" err="1"/>
              <a:t>hình</a:t>
            </a:r>
            <a:r>
              <a:rPr lang="en-US" dirty="0"/>
              <a:t> </a:t>
            </a:r>
            <a:r>
              <a:rPr lang="en-US" dirty="0" err="1"/>
              <a:t>thức</a:t>
            </a:r>
            <a:r>
              <a:rPr lang="en-US" dirty="0"/>
              <a:t> </a:t>
            </a:r>
            <a:r>
              <a:rPr lang="en-US" dirty="0" err="1"/>
              <a:t>công</a:t>
            </a:r>
            <a:r>
              <a:rPr lang="en-US" dirty="0"/>
              <a:t> </a:t>
            </a:r>
            <a:r>
              <a:rPr lang="en-US" dirty="0" err="1"/>
              <a:t>khai</a:t>
            </a:r>
            <a:r>
              <a:rPr lang="en-US" dirty="0"/>
              <a:t> </a:t>
            </a:r>
            <a:r>
              <a:rPr lang="en-US" dirty="0" err="1"/>
              <a:t>thông</a:t>
            </a:r>
            <a:r>
              <a:rPr lang="en-US" dirty="0"/>
              <a:t> tin </a:t>
            </a:r>
            <a:r>
              <a:rPr lang="en-US" dirty="0" err="1"/>
              <a:t>mới</a:t>
            </a:r>
            <a:endParaRPr lang="en-US" dirty="0"/>
          </a:p>
        </p:txBody>
      </p:sp>
      <p:pic>
        <p:nvPicPr>
          <p:cNvPr id="9" name="Content Placeholder 8"/>
          <p:cNvPicPr>
            <a:picLocks noGrp="1" noChangeAspect="1"/>
          </p:cNvPicPr>
          <p:nvPr>
            <p:ph sz="half" idx="1"/>
          </p:nvPr>
        </p:nvPicPr>
        <p:blipFill>
          <a:blip r:embed="rId2"/>
          <a:stretch>
            <a:fillRect/>
          </a:stretch>
        </p:blipFill>
        <p:spPr>
          <a:xfrm>
            <a:off x="2590708" y="2133600"/>
            <a:ext cx="4310246" cy="3872917"/>
          </a:xfrm>
          <a:prstGeom prst="rect">
            <a:avLst/>
          </a:prstGeom>
        </p:spPr>
      </p:pic>
      <p:pic>
        <p:nvPicPr>
          <p:cNvPr id="8" name="Content Placeholder 7"/>
          <p:cNvPicPr>
            <a:picLocks noGrp="1" noChangeAspect="1"/>
          </p:cNvPicPr>
          <p:nvPr>
            <p:ph sz="half" idx="2"/>
          </p:nvPr>
        </p:nvPicPr>
        <p:blipFill>
          <a:blip r:embed="rId3"/>
          <a:stretch>
            <a:fillRect/>
          </a:stretch>
        </p:blipFill>
        <p:spPr>
          <a:xfrm>
            <a:off x="7701094" y="2133600"/>
            <a:ext cx="3464653" cy="3872917"/>
          </a:xfrm>
          <a:prstGeom prst="rect">
            <a:avLst/>
          </a:prstGeom>
        </p:spPr>
      </p:pic>
    </p:spTree>
    <p:extLst>
      <p:ext uri="{BB962C8B-B14F-4D97-AF65-F5344CB8AC3E}">
        <p14:creationId xmlns:p14="http://schemas.microsoft.com/office/powerpoint/2010/main" val="25836533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err="1" smtClean="0">
                <a:latin typeface="Tahoma" panose="020B0604030504040204" charset="0"/>
                <a:ea typeface="Tahoma" panose="020B0604030504040204" charset="0"/>
                <a:cs typeface="Tahoma" panose="020B0604030504040204" charset="0"/>
              </a:rPr>
              <a:t>Nội</a:t>
            </a:r>
            <a:r>
              <a:rPr lang="en-US" dirty="0" smtClean="0">
                <a:latin typeface="Tahoma" panose="020B0604030504040204" charset="0"/>
                <a:ea typeface="Tahoma" panose="020B0604030504040204" charset="0"/>
                <a:cs typeface="Tahoma" panose="020B0604030504040204" charset="0"/>
              </a:rPr>
              <a:t> dung </a:t>
            </a:r>
            <a:r>
              <a:rPr lang="en-US" dirty="0" err="1" smtClean="0">
                <a:latin typeface="Tahoma" panose="020B0604030504040204" charset="0"/>
                <a:ea typeface="Tahoma" panose="020B0604030504040204" charset="0"/>
                <a:cs typeface="Tahoma" panose="020B0604030504040204" charset="0"/>
              </a:rPr>
              <a:t>chính</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quyền</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địa</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phương</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cấp</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xã</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phải</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công</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khai</a:t>
            </a:r>
            <a:r>
              <a:rPr lang="en-US" dirty="0" smtClean="0">
                <a:latin typeface="Tahoma" panose="020B0604030504040204" charset="0"/>
                <a:ea typeface="Tahoma" panose="020B0604030504040204" charset="0"/>
                <a:cs typeface="Tahoma" panose="020B0604030504040204" charset="0"/>
              </a:rPr>
              <a:t> (14 </a:t>
            </a:r>
            <a:r>
              <a:rPr lang="en-US" dirty="0" err="1" smtClean="0">
                <a:latin typeface="Tahoma" panose="020B0604030504040204" charset="0"/>
                <a:ea typeface="Tahoma" panose="020B0604030504040204" charset="0"/>
                <a:cs typeface="Tahoma" panose="020B0604030504040204" charset="0"/>
              </a:rPr>
              <a:t>nội</a:t>
            </a:r>
            <a:r>
              <a:rPr lang="en-US" dirty="0" smtClean="0">
                <a:latin typeface="Tahoma" panose="020B0604030504040204" charset="0"/>
                <a:ea typeface="Tahoma" panose="020B0604030504040204" charset="0"/>
                <a:cs typeface="Tahoma" panose="020B0604030504040204" charset="0"/>
              </a:rPr>
              <a:t> dung)</a:t>
            </a:r>
            <a:br>
              <a:rPr lang="en-US" dirty="0" smtClean="0">
                <a:latin typeface="Tahoma" panose="020B0604030504040204" charset="0"/>
                <a:ea typeface="Tahoma" panose="020B0604030504040204" charset="0"/>
                <a:cs typeface="Tahoma" panose="020B0604030504040204" charset="0"/>
              </a:rPr>
            </a:br>
            <a:r>
              <a:rPr lang="en-US" i="1" dirty="0" smtClean="0">
                <a:latin typeface="Tahoma" panose="020B0604030504040204" charset="0"/>
                <a:ea typeface="Tahoma" panose="020B0604030504040204" charset="0"/>
                <a:cs typeface="Tahoma" panose="020B0604030504040204" charset="0"/>
              </a:rPr>
              <a:t>(</a:t>
            </a:r>
            <a:r>
              <a:rPr lang="en-US" i="1" dirty="0" err="1" smtClean="0">
                <a:latin typeface="Tahoma" panose="020B0604030504040204" charset="0"/>
                <a:ea typeface="Tahoma" panose="020B0604030504040204" charset="0"/>
                <a:cs typeface="Tahoma" panose="020B0604030504040204" charset="0"/>
              </a:rPr>
              <a:t>Trừ</a:t>
            </a:r>
            <a:r>
              <a:rPr lang="en-US" i="1" dirty="0" smtClean="0">
                <a:latin typeface="Tahoma" panose="020B0604030504040204" charset="0"/>
                <a:ea typeface="Tahoma" panose="020B0604030504040204" charset="0"/>
                <a:cs typeface="Tahoma" panose="020B0604030504040204" charset="0"/>
              </a:rPr>
              <a:t> </a:t>
            </a:r>
            <a:r>
              <a:rPr lang="en-US" i="1" dirty="0" err="1" smtClean="0">
                <a:latin typeface="Tahoma" panose="020B0604030504040204" charset="0"/>
                <a:ea typeface="Tahoma" panose="020B0604030504040204" charset="0"/>
                <a:cs typeface="Tahoma" panose="020B0604030504040204" charset="0"/>
              </a:rPr>
              <a:t>thông</a:t>
            </a:r>
            <a:r>
              <a:rPr lang="en-US" i="1" dirty="0" smtClean="0">
                <a:latin typeface="Tahoma" panose="020B0604030504040204" charset="0"/>
                <a:ea typeface="Tahoma" panose="020B0604030504040204" charset="0"/>
                <a:cs typeface="Tahoma" panose="020B0604030504040204" charset="0"/>
              </a:rPr>
              <a:t> tin </a:t>
            </a:r>
            <a:r>
              <a:rPr lang="en-US" i="1" dirty="0" err="1" smtClean="0">
                <a:latin typeface="Tahoma" panose="020B0604030504040204" charset="0"/>
                <a:ea typeface="Tahoma" panose="020B0604030504040204" charset="0"/>
                <a:cs typeface="Tahoma" panose="020B0604030504040204" charset="0"/>
              </a:rPr>
              <a:t>thuộc</a:t>
            </a:r>
            <a:r>
              <a:rPr lang="en-US" i="1" dirty="0" smtClean="0">
                <a:latin typeface="Tahoma" panose="020B0604030504040204" charset="0"/>
                <a:ea typeface="Tahoma" panose="020B0604030504040204" charset="0"/>
                <a:cs typeface="Tahoma" panose="020B0604030504040204" charset="0"/>
              </a:rPr>
              <a:t> </a:t>
            </a:r>
            <a:r>
              <a:rPr lang="en-US" i="1" dirty="0" err="1" smtClean="0">
                <a:latin typeface="Tahoma" panose="020B0604030504040204" charset="0"/>
                <a:ea typeface="Tahoma" panose="020B0604030504040204" charset="0"/>
                <a:cs typeface="Tahoma" panose="020B0604030504040204" charset="0"/>
              </a:rPr>
              <a:t>bí</a:t>
            </a:r>
            <a:r>
              <a:rPr lang="en-US" i="1" dirty="0" smtClean="0">
                <a:latin typeface="Tahoma" panose="020B0604030504040204" charset="0"/>
                <a:ea typeface="Tahoma" panose="020B0604030504040204" charset="0"/>
                <a:cs typeface="Tahoma" panose="020B0604030504040204" charset="0"/>
              </a:rPr>
              <a:t> </a:t>
            </a:r>
            <a:r>
              <a:rPr lang="en-US" i="1" dirty="0" err="1" smtClean="0">
                <a:latin typeface="Tahoma" panose="020B0604030504040204" charset="0"/>
                <a:ea typeface="Tahoma" panose="020B0604030504040204" charset="0"/>
                <a:cs typeface="Tahoma" panose="020B0604030504040204" charset="0"/>
              </a:rPr>
              <a:t>mật</a:t>
            </a:r>
            <a:r>
              <a:rPr lang="en-US" i="1" dirty="0" smtClean="0">
                <a:latin typeface="Tahoma" panose="020B0604030504040204" charset="0"/>
                <a:ea typeface="Tahoma" panose="020B0604030504040204" charset="0"/>
                <a:cs typeface="Tahoma" panose="020B0604030504040204" charset="0"/>
              </a:rPr>
              <a:t> </a:t>
            </a:r>
            <a:r>
              <a:rPr lang="en-US" i="1" dirty="0" err="1" smtClean="0">
                <a:latin typeface="Tahoma" panose="020B0604030504040204" charset="0"/>
                <a:ea typeface="Tahoma" panose="020B0604030504040204" charset="0"/>
                <a:cs typeface="Tahoma" panose="020B0604030504040204" charset="0"/>
              </a:rPr>
              <a:t>nhà</a:t>
            </a:r>
            <a:r>
              <a:rPr lang="en-US" i="1" dirty="0" smtClean="0">
                <a:latin typeface="Tahoma" panose="020B0604030504040204" charset="0"/>
                <a:ea typeface="Tahoma" panose="020B0604030504040204" charset="0"/>
                <a:cs typeface="Tahoma" panose="020B0604030504040204" charset="0"/>
              </a:rPr>
              <a:t> </a:t>
            </a:r>
            <a:r>
              <a:rPr lang="en-US" i="1" dirty="0" err="1" smtClean="0">
                <a:latin typeface="Tahoma" panose="020B0604030504040204" charset="0"/>
                <a:ea typeface="Tahoma" panose="020B0604030504040204" charset="0"/>
                <a:cs typeface="Tahoma" panose="020B0604030504040204" charset="0"/>
              </a:rPr>
              <a:t>nước</a:t>
            </a:r>
            <a:r>
              <a:rPr lang="en-US" i="1" dirty="0" smtClean="0">
                <a:latin typeface="Tahoma" panose="020B0604030504040204" charset="0"/>
                <a:ea typeface="Tahoma" panose="020B0604030504040204" charset="0"/>
                <a:cs typeface="Tahoma" panose="020B0604030504040204" charset="0"/>
              </a:rPr>
              <a:t>, </a:t>
            </a:r>
            <a:r>
              <a:rPr lang="en-US" i="1" dirty="0" err="1" smtClean="0">
                <a:latin typeface="Tahoma" panose="020B0604030504040204" charset="0"/>
                <a:ea typeface="Tahoma" panose="020B0604030504040204" charset="0"/>
                <a:cs typeface="Tahoma" panose="020B0604030504040204" charset="0"/>
              </a:rPr>
              <a:t>thông</a:t>
            </a:r>
            <a:r>
              <a:rPr lang="en-US" i="1" dirty="0" smtClean="0">
                <a:latin typeface="Tahoma" panose="020B0604030504040204" charset="0"/>
                <a:ea typeface="Tahoma" panose="020B0604030504040204" charset="0"/>
                <a:cs typeface="Tahoma" panose="020B0604030504040204" charset="0"/>
              </a:rPr>
              <a:t> tin </a:t>
            </a:r>
            <a:r>
              <a:rPr lang="en-US" i="1" dirty="0" err="1" smtClean="0">
                <a:latin typeface="Tahoma" panose="020B0604030504040204" charset="0"/>
                <a:ea typeface="Tahoma" panose="020B0604030504040204" charset="0"/>
                <a:cs typeface="Tahoma" panose="020B0604030504040204" charset="0"/>
              </a:rPr>
              <a:t>chưa</a:t>
            </a:r>
            <a:r>
              <a:rPr lang="en-US" i="1" dirty="0" smtClean="0">
                <a:latin typeface="Tahoma" panose="020B0604030504040204" charset="0"/>
                <a:ea typeface="Tahoma" panose="020B0604030504040204" charset="0"/>
                <a:cs typeface="Tahoma" panose="020B0604030504040204" charset="0"/>
              </a:rPr>
              <a:t> </a:t>
            </a:r>
            <a:r>
              <a:rPr lang="en-US" i="1" dirty="0" err="1" smtClean="0">
                <a:latin typeface="Tahoma" panose="020B0604030504040204" charset="0"/>
                <a:ea typeface="Tahoma" panose="020B0604030504040204" charset="0"/>
                <a:cs typeface="Tahoma" panose="020B0604030504040204" charset="0"/>
              </a:rPr>
              <a:t>được</a:t>
            </a:r>
            <a:r>
              <a:rPr lang="en-US" i="1" dirty="0" smtClean="0">
                <a:latin typeface="Tahoma" panose="020B0604030504040204" charset="0"/>
                <a:ea typeface="Tahoma" panose="020B0604030504040204" charset="0"/>
                <a:cs typeface="Tahoma" panose="020B0604030504040204" charset="0"/>
              </a:rPr>
              <a:t> </a:t>
            </a:r>
            <a:r>
              <a:rPr lang="en-US" i="1" dirty="0" err="1" smtClean="0">
                <a:latin typeface="Tahoma" panose="020B0604030504040204" charset="0"/>
                <a:ea typeface="Tahoma" panose="020B0604030504040204" charset="0"/>
                <a:cs typeface="Tahoma" panose="020B0604030504040204" charset="0"/>
              </a:rPr>
              <a:t>công</a:t>
            </a:r>
            <a:r>
              <a:rPr lang="en-US" i="1" dirty="0" smtClean="0">
                <a:latin typeface="Tahoma" panose="020B0604030504040204" charset="0"/>
                <a:ea typeface="Tahoma" panose="020B0604030504040204" charset="0"/>
                <a:cs typeface="Tahoma" panose="020B0604030504040204" charset="0"/>
              </a:rPr>
              <a:t> </a:t>
            </a:r>
            <a:r>
              <a:rPr lang="en-US" i="1" dirty="0" err="1" smtClean="0">
                <a:latin typeface="Tahoma" panose="020B0604030504040204" charset="0"/>
                <a:ea typeface="Tahoma" panose="020B0604030504040204" charset="0"/>
                <a:cs typeface="Tahoma" panose="020B0604030504040204" charset="0"/>
              </a:rPr>
              <a:t>khai</a:t>
            </a:r>
            <a:r>
              <a:rPr lang="en-US" i="1" dirty="0" smtClean="0">
                <a:latin typeface="Tahoma" panose="020B0604030504040204" charset="0"/>
                <a:ea typeface="Tahoma" panose="020B0604030504040204" charset="0"/>
                <a:cs typeface="Tahoma" panose="020B0604030504040204" charset="0"/>
              </a:rPr>
              <a:t>)</a:t>
            </a:r>
            <a:endParaRPr lang="en-US" i="1" dirty="0">
              <a:latin typeface="Tahoma" panose="020B0604030504040204" charset="0"/>
              <a:ea typeface="Tahoma" panose="020B0604030504040204" charset="0"/>
              <a:cs typeface="Tahoma" panose="020B0604030504040204"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638147738"/>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73065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latin typeface="Tahoma" panose="020B0604030504040204" charset="0"/>
                <a:ea typeface="Tahoma" panose="020B0604030504040204" charset="0"/>
                <a:cs typeface="Tahoma" panose="020B0604030504040204" charset="0"/>
              </a:rPr>
              <a:t>Nội</a:t>
            </a:r>
            <a:r>
              <a:rPr lang="en-US" dirty="0" smtClean="0">
                <a:latin typeface="Tahoma" panose="020B0604030504040204" charset="0"/>
                <a:ea typeface="Tahoma" panose="020B0604030504040204" charset="0"/>
                <a:cs typeface="Tahoma" panose="020B0604030504040204" charset="0"/>
              </a:rPr>
              <a:t> dung </a:t>
            </a:r>
            <a:r>
              <a:rPr lang="en-US" dirty="0" err="1" smtClean="0">
                <a:latin typeface="Tahoma" panose="020B0604030504040204" charset="0"/>
                <a:ea typeface="Tahoma" panose="020B0604030504040204" charset="0"/>
                <a:cs typeface="Tahoma" panose="020B0604030504040204" charset="0"/>
              </a:rPr>
              <a:t>chính</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quyền</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địa</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phương</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cấp</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xã</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phải</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công</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khai</a:t>
            </a:r>
            <a:r>
              <a:rPr lang="en-US" dirty="0" smtClean="0">
                <a:latin typeface="Tahoma" panose="020B0604030504040204" charset="0"/>
                <a:ea typeface="Tahoma" panose="020B0604030504040204" charset="0"/>
                <a:cs typeface="Tahoma" panose="020B0604030504040204" charset="0"/>
              </a:rPr>
              <a:t> (14 </a:t>
            </a:r>
            <a:r>
              <a:rPr lang="en-US" dirty="0" err="1" smtClean="0">
                <a:latin typeface="Tahoma" panose="020B0604030504040204" charset="0"/>
                <a:ea typeface="Tahoma" panose="020B0604030504040204" charset="0"/>
                <a:cs typeface="Tahoma" panose="020B0604030504040204" charset="0"/>
              </a:rPr>
              <a:t>nội</a:t>
            </a:r>
            <a:r>
              <a:rPr lang="en-US" dirty="0" smtClean="0">
                <a:latin typeface="Tahoma" panose="020B0604030504040204" charset="0"/>
                <a:ea typeface="Tahoma" panose="020B0604030504040204" charset="0"/>
                <a:cs typeface="Tahoma" panose="020B0604030504040204" charset="0"/>
              </a:rPr>
              <a:t> dung)</a:t>
            </a:r>
            <a:endParaRPr lang="en-US" dirty="0">
              <a:latin typeface="Tahoma" panose="020B0604030504040204" charset="0"/>
              <a:ea typeface="Tahoma" panose="020B0604030504040204" charset="0"/>
              <a:cs typeface="Tahoma" panose="020B0604030504040204"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970659304"/>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71124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Nội</a:t>
            </a:r>
            <a:r>
              <a:rPr lang="en-US" dirty="0" smtClean="0"/>
              <a:t> dung </a:t>
            </a:r>
            <a:r>
              <a:rPr lang="en-US" dirty="0" err="1" smtClean="0"/>
              <a:t>công</a:t>
            </a:r>
            <a:r>
              <a:rPr lang="en-US" dirty="0" smtClean="0"/>
              <a:t> </a:t>
            </a:r>
            <a:r>
              <a:rPr lang="en-US" dirty="0" err="1" smtClean="0"/>
              <a:t>khai</a:t>
            </a:r>
            <a:endParaRPr lang="en-US" dirty="0"/>
          </a:p>
        </p:txBody>
      </p:sp>
      <p:graphicFrame>
        <p:nvGraphicFramePr>
          <p:cNvPr id="4" name="Content Placeholder 8"/>
          <p:cNvGraphicFramePr>
            <a:graphicFrameLocks noGrp="1"/>
          </p:cNvGraphicFramePr>
          <p:nvPr>
            <p:ph idx="1"/>
            <p:extLst>
              <p:ext uri="{D42A27DB-BD31-4B8C-83A1-F6EECF244321}">
                <p14:modId xmlns:p14="http://schemas.microsoft.com/office/powerpoint/2010/main" val="3738486932"/>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930652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solidFill>
                  <a:schemeClr val="tx1"/>
                </a:solidFill>
              </a:rPr>
              <a:t>Nội</a:t>
            </a:r>
            <a:r>
              <a:rPr lang="en-US" dirty="0" smtClean="0">
                <a:solidFill>
                  <a:schemeClr val="tx1"/>
                </a:solidFill>
              </a:rPr>
              <a:t> dung </a:t>
            </a:r>
            <a:r>
              <a:rPr lang="en-US" dirty="0" err="1" smtClean="0">
                <a:solidFill>
                  <a:schemeClr val="tx1"/>
                </a:solidFill>
              </a:rPr>
              <a:t>công</a:t>
            </a:r>
            <a:r>
              <a:rPr lang="en-US" dirty="0" smtClean="0">
                <a:solidFill>
                  <a:schemeClr val="tx1"/>
                </a:solidFill>
              </a:rPr>
              <a:t> </a:t>
            </a:r>
            <a:r>
              <a:rPr lang="en-US" dirty="0" err="1" smtClean="0">
                <a:solidFill>
                  <a:schemeClr val="tx1"/>
                </a:solidFill>
              </a:rPr>
              <a:t>khai</a:t>
            </a:r>
            <a:endParaRPr lang="en-US" dirty="0">
              <a:solidFill>
                <a:schemeClr val="tx1"/>
              </a:solidFill>
            </a:endParaRPr>
          </a:p>
        </p:txBody>
      </p:sp>
      <p:graphicFrame>
        <p:nvGraphicFramePr>
          <p:cNvPr id="4" name="Content Placeholder 8"/>
          <p:cNvGraphicFramePr>
            <a:graphicFrameLocks noGrp="1"/>
          </p:cNvGraphicFramePr>
          <p:nvPr>
            <p:ph idx="1"/>
            <p:extLst>
              <p:ext uri="{D42A27DB-BD31-4B8C-83A1-F6EECF244321}">
                <p14:modId xmlns:p14="http://schemas.microsoft.com/office/powerpoint/2010/main" val="2024945332"/>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26013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Nội</a:t>
            </a:r>
            <a:r>
              <a:rPr lang="en-US" dirty="0" smtClean="0"/>
              <a:t> dung </a:t>
            </a:r>
            <a:r>
              <a:rPr lang="en-US" dirty="0" err="1" smtClean="0"/>
              <a:t>công</a:t>
            </a:r>
            <a:r>
              <a:rPr lang="en-US" dirty="0" smtClean="0"/>
              <a:t> </a:t>
            </a:r>
            <a:r>
              <a:rPr lang="en-US" dirty="0" err="1" smtClean="0"/>
              <a:t>khai</a:t>
            </a:r>
            <a:endParaRPr lang="en-US" dirty="0"/>
          </a:p>
        </p:txBody>
      </p:sp>
      <p:graphicFrame>
        <p:nvGraphicFramePr>
          <p:cNvPr id="4" name="Content Placeholder 8"/>
          <p:cNvGraphicFramePr>
            <a:graphicFrameLocks noGrp="1"/>
          </p:cNvGraphicFramePr>
          <p:nvPr>
            <p:ph idx="1"/>
            <p:extLst>
              <p:ext uri="{D42A27DB-BD31-4B8C-83A1-F6EECF244321}">
                <p14:modId xmlns:p14="http://schemas.microsoft.com/office/powerpoint/2010/main" val="3629978110"/>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4129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b="1" dirty="0" smtClean="0"/>
              <a:t>Hình </a:t>
            </a:r>
            <a:r>
              <a:rPr lang="nl-NL" b="1" dirty="0"/>
              <a:t>thức công khai thông tin</a:t>
            </a:r>
            <a:endParaRPr lang="en-US" dirty="0"/>
          </a:p>
        </p:txBody>
      </p:sp>
      <p:sp>
        <p:nvSpPr>
          <p:cNvPr id="7" name="Content Placeholder 6"/>
          <p:cNvSpPr>
            <a:spLocks noGrp="1"/>
          </p:cNvSpPr>
          <p:nvPr>
            <p:ph idx="1"/>
          </p:nvPr>
        </p:nvSpPr>
        <p:spPr/>
        <p:txBody>
          <a:bodyPr>
            <a:noAutofit/>
          </a:bodyPr>
          <a:lstStyle/>
          <a:p>
            <a:pPr algn="just"/>
            <a:r>
              <a:rPr lang="en-US" sz="1600" dirty="0" err="1"/>
              <a:t>Đăng</a:t>
            </a:r>
            <a:r>
              <a:rPr lang="en-US" sz="1600" dirty="0"/>
              <a:t> </a:t>
            </a:r>
            <a:r>
              <a:rPr lang="en-US" sz="1600" dirty="0" err="1"/>
              <a:t>tải</a:t>
            </a:r>
            <a:r>
              <a:rPr lang="en-US" sz="1600" dirty="0"/>
              <a:t> </a:t>
            </a:r>
            <a:r>
              <a:rPr lang="en-US" sz="1600" dirty="0" err="1"/>
              <a:t>trên</a:t>
            </a:r>
            <a:r>
              <a:rPr lang="en-US" sz="1600" dirty="0"/>
              <a:t> </a:t>
            </a:r>
            <a:r>
              <a:rPr lang="en-US" sz="1600" dirty="0" err="1"/>
              <a:t>C</a:t>
            </a:r>
            <a:r>
              <a:rPr lang="en-US" sz="1600" dirty="0" err="1" smtClean="0"/>
              <a:t>ổng</a:t>
            </a:r>
            <a:r>
              <a:rPr lang="en-US" sz="1600" dirty="0" smtClean="0"/>
              <a:t> </a:t>
            </a:r>
            <a:r>
              <a:rPr lang="en-US" sz="1600" dirty="0" err="1"/>
              <a:t>thông</a:t>
            </a:r>
            <a:r>
              <a:rPr lang="en-US" sz="1600" dirty="0"/>
              <a:t> tin </a:t>
            </a:r>
            <a:r>
              <a:rPr lang="en-US" sz="1600" dirty="0" err="1"/>
              <a:t>điện</a:t>
            </a:r>
            <a:r>
              <a:rPr lang="en-US" sz="1600" dirty="0"/>
              <a:t> </a:t>
            </a:r>
            <a:r>
              <a:rPr lang="en-US" sz="1600" dirty="0" err="1"/>
              <a:t>tử</a:t>
            </a:r>
            <a:r>
              <a:rPr lang="en-US" sz="1600" dirty="0"/>
              <a:t>, </a:t>
            </a:r>
            <a:r>
              <a:rPr lang="en-US" sz="1600" dirty="0" err="1"/>
              <a:t>T</a:t>
            </a:r>
            <a:r>
              <a:rPr lang="en-US" sz="1600" dirty="0" err="1" smtClean="0"/>
              <a:t>rang</a:t>
            </a:r>
            <a:r>
              <a:rPr lang="en-US" sz="1600" dirty="0" smtClean="0"/>
              <a:t> </a:t>
            </a:r>
            <a:r>
              <a:rPr lang="en-US" sz="1600" dirty="0" err="1"/>
              <a:t>thông</a:t>
            </a:r>
            <a:r>
              <a:rPr lang="en-US" sz="1600" dirty="0"/>
              <a:t> tin </a:t>
            </a:r>
            <a:r>
              <a:rPr lang="en-US" sz="1600" dirty="0" err="1"/>
              <a:t>điện</a:t>
            </a:r>
            <a:r>
              <a:rPr lang="en-US" sz="1600" dirty="0"/>
              <a:t> </a:t>
            </a:r>
            <a:r>
              <a:rPr lang="en-US" sz="1600" dirty="0" err="1"/>
              <a:t>tử</a:t>
            </a:r>
            <a:r>
              <a:rPr lang="en-US" sz="1600" dirty="0"/>
              <a:t> </a:t>
            </a:r>
            <a:r>
              <a:rPr lang="en-US" sz="1600" dirty="0" err="1"/>
              <a:t>của</a:t>
            </a:r>
            <a:r>
              <a:rPr lang="en-US" sz="1600" dirty="0"/>
              <a:t> </a:t>
            </a:r>
            <a:r>
              <a:rPr lang="en-US" sz="1600" dirty="0" err="1"/>
              <a:t>chính</a:t>
            </a:r>
            <a:r>
              <a:rPr lang="en-US" sz="1600" dirty="0"/>
              <a:t> </a:t>
            </a:r>
            <a:r>
              <a:rPr lang="en-US" sz="1600" dirty="0" err="1"/>
              <a:t>quyền</a:t>
            </a:r>
            <a:r>
              <a:rPr lang="en-US" sz="1600" dirty="0"/>
              <a:t> </a:t>
            </a:r>
            <a:r>
              <a:rPr lang="en-US" sz="1600" dirty="0" err="1"/>
              <a:t>địa</a:t>
            </a:r>
            <a:r>
              <a:rPr lang="en-US" sz="1600" dirty="0"/>
              <a:t> </a:t>
            </a:r>
            <a:r>
              <a:rPr lang="en-US" sz="1600" dirty="0" err="1"/>
              <a:t>phương</a:t>
            </a:r>
            <a:r>
              <a:rPr lang="en-US" sz="1600" dirty="0"/>
              <a:t> </a:t>
            </a:r>
            <a:r>
              <a:rPr lang="en-US" sz="1600" dirty="0" err="1"/>
              <a:t>cấp</a:t>
            </a:r>
            <a:r>
              <a:rPr lang="en-US" sz="1600" dirty="0"/>
              <a:t> </a:t>
            </a:r>
            <a:r>
              <a:rPr lang="en-US" sz="1600" dirty="0" err="1"/>
              <a:t>xã</a:t>
            </a:r>
            <a:r>
              <a:rPr lang="en-US" sz="1600" dirty="0"/>
              <a:t>;</a:t>
            </a:r>
          </a:p>
          <a:p>
            <a:pPr algn="just"/>
            <a:r>
              <a:rPr lang="nl-NL" sz="1600" dirty="0" smtClean="0"/>
              <a:t>Gửi </a:t>
            </a:r>
            <a:r>
              <a:rPr lang="nl-NL" sz="1600" dirty="0"/>
              <a:t>văn bản đến công dân</a:t>
            </a:r>
            <a:r>
              <a:rPr lang="en-US" sz="1600" dirty="0"/>
              <a:t>;</a:t>
            </a:r>
          </a:p>
          <a:p>
            <a:pPr algn="just"/>
            <a:r>
              <a:rPr lang="en-US" sz="1600" dirty="0" err="1" smtClean="0"/>
              <a:t>Thông</a:t>
            </a:r>
            <a:r>
              <a:rPr lang="en-US" sz="1600" dirty="0" smtClean="0"/>
              <a:t> </a:t>
            </a:r>
            <a:r>
              <a:rPr lang="en-US" sz="1600" dirty="0"/>
              <a:t>qua </a:t>
            </a:r>
            <a:r>
              <a:rPr lang="en-US" sz="1600" dirty="0" err="1"/>
              <a:t>hội</a:t>
            </a:r>
            <a:r>
              <a:rPr lang="en-US" sz="1600" dirty="0"/>
              <a:t> </a:t>
            </a:r>
            <a:r>
              <a:rPr lang="en-US" sz="1600" dirty="0" err="1"/>
              <a:t>nghị</a:t>
            </a:r>
            <a:r>
              <a:rPr lang="en-US" sz="1600" dirty="0"/>
              <a:t> </a:t>
            </a:r>
            <a:r>
              <a:rPr lang="en-US" sz="1600" dirty="0" err="1"/>
              <a:t>trao</a:t>
            </a:r>
            <a:r>
              <a:rPr lang="en-US" sz="1600" dirty="0"/>
              <a:t> </a:t>
            </a:r>
            <a:r>
              <a:rPr lang="en-US" sz="1600" dirty="0" err="1"/>
              <a:t>đổi</a:t>
            </a:r>
            <a:r>
              <a:rPr lang="en-US" sz="1600" dirty="0"/>
              <a:t>, </a:t>
            </a:r>
            <a:r>
              <a:rPr lang="en-US" sz="1600" dirty="0" err="1"/>
              <a:t>đối</a:t>
            </a:r>
            <a:r>
              <a:rPr lang="en-US" sz="1600" dirty="0"/>
              <a:t> </a:t>
            </a:r>
            <a:r>
              <a:rPr lang="en-US" sz="1600" dirty="0" err="1"/>
              <a:t>thoại</a:t>
            </a:r>
            <a:r>
              <a:rPr lang="en-US" sz="1600" dirty="0"/>
              <a:t> </a:t>
            </a:r>
            <a:r>
              <a:rPr lang="en-US" sz="1600" dirty="0" err="1"/>
              <a:t>giữa</a:t>
            </a:r>
            <a:r>
              <a:rPr lang="en-US" sz="1600" dirty="0"/>
              <a:t> </a:t>
            </a:r>
            <a:r>
              <a:rPr lang="en-US" sz="1600" dirty="0" err="1"/>
              <a:t>Ủ</a:t>
            </a:r>
            <a:r>
              <a:rPr lang="en-US" sz="1600" dirty="0" err="1" smtClean="0"/>
              <a:t>y</a:t>
            </a:r>
            <a:r>
              <a:rPr lang="en-US" sz="1600" dirty="0" smtClean="0"/>
              <a:t> </a:t>
            </a:r>
            <a:r>
              <a:rPr lang="en-US" sz="1600" dirty="0"/>
              <a:t>ban </a:t>
            </a:r>
            <a:r>
              <a:rPr lang="en-US" sz="1600" dirty="0" err="1"/>
              <a:t>nhân</a:t>
            </a:r>
            <a:r>
              <a:rPr lang="en-US" sz="1600" dirty="0"/>
              <a:t> </a:t>
            </a:r>
            <a:r>
              <a:rPr lang="en-US" sz="1600" dirty="0" err="1"/>
              <a:t>dân</a:t>
            </a:r>
            <a:r>
              <a:rPr lang="en-US" sz="1600" dirty="0"/>
              <a:t> </a:t>
            </a:r>
            <a:r>
              <a:rPr lang="en-US" sz="1600" dirty="0" err="1"/>
              <a:t>cấp</a:t>
            </a:r>
            <a:r>
              <a:rPr lang="en-US" sz="1600" dirty="0"/>
              <a:t> </a:t>
            </a:r>
            <a:r>
              <a:rPr lang="en-US" sz="1600" dirty="0" err="1"/>
              <a:t>xã</a:t>
            </a:r>
            <a:r>
              <a:rPr lang="en-US" sz="1600" dirty="0"/>
              <a:t> </a:t>
            </a:r>
            <a:r>
              <a:rPr lang="en-US" sz="1600" dirty="0" err="1"/>
              <a:t>với</a:t>
            </a:r>
            <a:r>
              <a:rPr lang="en-US" sz="1600" dirty="0"/>
              <a:t> </a:t>
            </a:r>
            <a:r>
              <a:rPr lang="en-US" sz="1600" dirty="0" err="1"/>
              <a:t>Nhân</a:t>
            </a:r>
            <a:r>
              <a:rPr lang="en-US" sz="1600" dirty="0"/>
              <a:t> </a:t>
            </a:r>
            <a:r>
              <a:rPr lang="en-US" sz="1600" dirty="0" err="1"/>
              <a:t>dân</a:t>
            </a:r>
            <a:r>
              <a:rPr lang="en-US" sz="1600" dirty="0"/>
              <a:t>;</a:t>
            </a:r>
          </a:p>
          <a:p>
            <a:pPr algn="just"/>
            <a:r>
              <a:rPr lang="en-US" sz="1600" dirty="0" err="1" smtClean="0"/>
              <a:t>Thông</a:t>
            </a:r>
            <a:r>
              <a:rPr lang="en-US" sz="1600" dirty="0" smtClean="0"/>
              <a:t> </a:t>
            </a:r>
            <a:r>
              <a:rPr lang="en-US" sz="1600" dirty="0"/>
              <a:t>qua </a:t>
            </a:r>
            <a:r>
              <a:rPr lang="en-US" sz="1600" dirty="0" err="1"/>
              <a:t>việc</a:t>
            </a:r>
            <a:r>
              <a:rPr lang="en-US" sz="1600" dirty="0"/>
              <a:t> </a:t>
            </a:r>
            <a:r>
              <a:rPr lang="en-US" sz="1600" dirty="0" err="1"/>
              <a:t>tiếp</a:t>
            </a:r>
            <a:r>
              <a:rPr lang="en-US" sz="1600" dirty="0"/>
              <a:t> </a:t>
            </a:r>
            <a:r>
              <a:rPr lang="en-US" sz="1600" dirty="0" err="1"/>
              <a:t>công</a:t>
            </a:r>
            <a:r>
              <a:rPr lang="en-US" sz="1600" dirty="0"/>
              <a:t> </a:t>
            </a:r>
            <a:r>
              <a:rPr lang="en-US" sz="1600" dirty="0" err="1"/>
              <a:t>dân</a:t>
            </a:r>
            <a:r>
              <a:rPr lang="en-US" sz="1600" dirty="0"/>
              <a:t>, </a:t>
            </a:r>
            <a:r>
              <a:rPr lang="en-US" sz="1600" dirty="0" err="1"/>
              <a:t>tiếp</a:t>
            </a:r>
            <a:r>
              <a:rPr lang="en-US" sz="1600" dirty="0"/>
              <a:t> </a:t>
            </a:r>
            <a:r>
              <a:rPr lang="en-US" sz="1600" dirty="0" err="1"/>
              <a:t>xúc</a:t>
            </a:r>
            <a:r>
              <a:rPr lang="en-US" sz="1600" dirty="0"/>
              <a:t> </a:t>
            </a:r>
            <a:r>
              <a:rPr lang="en-US" sz="1600" dirty="0" err="1"/>
              <a:t>cử</a:t>
            </a:r>
            <a:r>
              <a:rPr lang="en-US" sz="1600" dirty="0"/>
              <a:t> tri, </a:t>
            </a:r>
            <a:r>
              <a:rPr lang="en-US" sz="1600" dirty="0" err="1"/>
              <a:t>họp</a:t>
            </a:r>
            <a:r>
              <a:rPr lang="en-US" sz="1600" dirty="0"/>
              <a:t> </a:t>
            </a:r>
            <a:r>
              <a:rPr lang="en-US" sz="1600" dirty="0" err="1"/>
              <a:t>báo</a:t>
            </a:r>
            <a:r>
              <a:rPr lang="en-US" sz="1600" dirty="0"/>
              <a:t>, </a:t>
            </a:r>
            <a:r>
              <a:rPr lang="en-US" sz="1600" dirty="0" err="1"/>
              <a:t>thông</a:t>
            </a:r>
            <a:r>
              <a:rPr lang="en-US" sz="1600" dirty="0"/>
              <a:t> </a:t>
            </a:r>
            <a:r>
              <a:rPr lang="en-US" sz="1600" dirty="0" err="1"/>
              <a:t>cáo</a:t>
            </a:r>
            <a:r>
              <a:rPr lang="en-US" sz="1600" dirty="0"/>
              <a:t> </a:t>
            </a:r>
            <a:r>
              <a:rPr lang="en-US" sz="1600" dirty="0" err="1"/>
              <a:t>báo</a:t>
            </a:r>
            <a:r>
              <a:rPr lang="en-US" sz="1600" dirty="0"/>
              <a:t> </a:t>
            </a:r>
            <a:r>
              <a:rPr lang="en-US" sz="1600" dirty="0" err="1"/>
              <a:t>chí</a:t>
            </a:r>
            <a:r>
              <a:rPr lang="en-US" sz="1600" dirty="0"/>
              <a:t>, </a:t>
            </a:r>
            <a:r>
              <a:rPr lang="en-US" sz="1600" dirty="0" err="1"/>
              <a:t>hoạt</a:t>
            </a:r>
            <a:r>
              <a:rPr lang="en-US" sz="1600" dirty="0"/>
              <a:t> </a:t>
            </a:r>
            <a:r>
              <a:rPr lang="en-US" sz="1600" dirty="0" err="1"/>
              <a:t>động</a:t>
            </a:r>
            <a:r>
              <a:rPr lang="en-US" sz="1600" dirty="0"/>
              <a:t> </a:t>
            </a:r>
            <a:r>
              <a:rPr lang="en-US" sz="1600" dirty="0" err="1"/>
              <a:t>của</a:t>
            </a:r>
            <a:r>
              <a:rPr lang="en-US" sz="1600" dirty="0"/>
              <a:t> </a:t>
            </a:r>
            <a:r>
              <a:rPr lang="en-US" sz="1600" dirty="0" err="1"/>
              <a:t>người</a:t>
            </a:r>
            <a:r>
              <a:rPr lang="en-US" sz="1600" dirty="0"/>
              <a:t> </a:t>
            </a:r>
            <a:r>
              <a:rPr lang="en-US" sz="1600" dirty="0" err="1"/>
              <a:t>phát</a:t>
            </a:r>
            <a:r>
              <a:rPr lang="en-US" sz="1600" dirty="0"/>
              <a:t> </a:t>
            </a:r>
            <a:r>
              <a:rPr lang="en-US" sz="1600" dirty="0" err="1"/>
              <a:t>ngôn</a:t>
            </a:r>
            <a:r>
              <a:rPr lang="en-US" sz="1600" dirty="0"/>
              <a:t> </a:t>
            </a:r>
            <a:r>
              <a:rPr lang="en-US" sz="1600" dirty="0" err="1"/>
              <a:t>của</a:t>
            </a:r>
            <a:r>
              <a:rPr lang="en-US" sz="1600" dirty="0"/>
              <a:t> </a:t>
            </a:r>
            <a:r>
              <a:rPr lang="en-US" sz="1600" dirty="0" err="1"/>
              <a:t>Ủy</a:t>
            </a:r>
            <a:r>
              <a:rPr lang="en-US" sz="1600" dirty="0"/>
              <a:t> ban </a:t>
            </a:r>
            <a:r>
              <a:rPr lang="en-US" sz="1600" dirty="0" err="1"/>
              <a:t>nhân</a:t>
            </a:r>
            <a:r>
              <a:rPr lang="en-US" sz="1600" dirty="0"/>
              <a:t> </a:t>
            </a:r>
            <a:r>
              <a:rPr lang="en-US" sz="1600" dirty="0" err="1"/>
              <a:t>dân</a:t>
            </a:r>
            <a:r>
              <a:rPr lang="en-US" sz="1600" dirty="0"/>
              <a:t> </a:t>
            </a:r>
            <a:r>
              <a:rPr lang="en-US" sz="1600" dirty="0" err="1"/>
              <a:t>cấp</a:t>
            </a:r>
            <a:r>
              <a:rPr lang="en-US" sz="1600" dirty="0"/>
              <a:t> </a:t>
            </a:r>
            <a:r>
              <a:rPr lang="en-US" sz="1600" dirty="0" err="1"/>
              <a:t>xã</a:t>
            </a:r>
            <a:r>
              <a:rPr lang="en-US" sz="1600" dirty="0"/>
              <a:t> </a:t>
            </a:r>
            <a:r>
              <a:rPr lang="en-US" sz="1600" dirty="0" err="1"/>
              <a:t>theo</a:t>
            </a:r>
            <a:r>
              <a:rPr lang="en-US" sz="1600" dirty="0"/>
              <a:t> </a:t>
            </a:r>
            <a:r>
              <a:rPr lang="en-US" sz="1600" dirty="0" err="1"/>
              <a:t>quy</a:t>
            </a:r>
            <a:r>
              <a:rPr lang="en-US" sz="1600" dirty="0"/>
              <a:t> </a:t>
            </a:r>
            <a:r>
              <a:rPr lang="en-US" sz="1600" dirty="0" err="1"/>
              <a:t>định</a:t>
            </a:r>
            <a:r>
              <a:rPr lang="en-US" sz="1600" dirty="0"/>
              <a:t> </a:t>
            </a:r>
            <a:r>
              <a:rPr lang="en-US" sz="1600" dirty="0" err="1"/>
              <a:t>của</a:t>
            </a:r>
            <a:r>
              <a:rPr lang="en-US" sz="1600" dirty="0"/>
              <a:t> </a:t>
            </a:r>
            <a:r>
              <a:rPr lang="en-US" sz="1600" dirty="0" err="1"/>
              <a:t>pháp</a:t>
            </a:r>
            <a:r>
              <a:rPr lang="en-US" sz="1600" dirty="0"/>
              <a:t> </a:t>
            </a:r>
            <a:r>
              <a:rPr lang="en-US" sz="1600" dirty="0" err="1"/>
              <a:t>luật</a:t>
            </a:r>
            <a:r>
              <a:rPr lang="en-US" sz="1600" dirty="0"/>
              <a:t>;</a:t>
            </a:r>
          </a:p>
          <a:p>
            <a:pPr algn="just"/>
            <a:r>
              <a:rPr lang="en-US" sz="1600" dirty="0" err="1" smtClean="0"/>
              <a:t>Thông</a:t>
            </a:r>
            <a:r>
              <a:rPr lang="en-US" sz="1600" dirty="0" smtClean="0"/>
              <a:t> </a:t>
            </a:r>
            <a:r>
              <a:rPr lang="en-US" sz="1600" dirty="0" err="1"/>
              <a:t>báo</a:t>
            </a:r>
            <a:r>
              <a:rPr lang="en-US" sz="1600" dirty="0"/>
              <a:t> </a:t>
            </a:r>
            <a:r>
              <a:rPr lang="en-US" sz="1600" dirty="0" err="1"/>
              <a:t>đến</a:t>
            </a:r>
            <a:r>
              <a:rPr lang="en-US" sz="1600" dirty="0"/>
              <a:t> </a:t>
            </a:r>
            <a:r>
              <a:rPr lang="nl-NL" sz="1600" dirty="0"/>
              <a:t>tổ chức chính trị, tổ chức chính trị - xã hội và các tổ chức, đoàn thể cùng cấp khác </a:t>
            </a:r>
            <a:r>
              <a:rPr lang="en-US" sz="1600" dirty="0" err="1"/>
              <a:t>để</a:t>
            </a:r>
            <a:r>
              <a:rPr lang="en-US" sz="1600" dirty="0"/>
              <a:t> </a:t>
            </a:r>
            <a:r>
              <a:rPr lang="en-US" sz="1600" dirty="0" err="1"/>
              <a:t>tổ</a:t>
            </a:r>
            <a:r>
              <a:rPr lang="en-US" sz="1600" dirty="0"/>
              <a:t> </a:t>
            </a:r>
            <a:r>
              <a:rPr lang="en-US" sz="1600" dirty="0" err="1"/>
              <a:t>chức</a:t>
            </a:r>
            <a:r>
              <a:rPr lang="en-US" sz="1600" dirty="0"/>
              <a:t> </a:t>
            </a:r>
            <a:r>
              <a:rPr lang="en-US" sz="1600" dirty="0" err="1"/>
              <a:t>phổ</a:t>
            </a:r>
            <a:r>
              <a:rPr lang="en-US" sz="1600" dirty="0"/>
              <a:t> </a:t>
            </a:r>
            <a:r>
              <a:rPr lang="en-US" sz="1600" dirty="0" err="1"/>
              <a:t>biến</a:t>
            </a:r>
            <a:r>
              <a:rPr lang="en-US" sz="1600" dirty="0"/>
              <a:t>, </a:t>
            </a:r>
            <a:r>
              <a:rPr lang="en-US" sz="1600" dirty="0" err="1"/>
              <a:t>tuyên</a:t>
            </a:r>
            <a:r>
              <a:rPr lang="en-US" sz="1600" dirty="0"/>
              <a:t> </a:t>
            </a:r>
            <a:r>
              <a:rPr lang="en-US" sz="1600" dirty="0" err="1"/>
              <a:t>truyền</a:t>
            </a:r>
            <a:r>
              <a:rPr lang="en-US" sz="1600" dirty="0"/>
              <a:t> </a:t>
            </a:r>
            <a:r>
              <a:rPr lang="en-US" sz="1600" dirty="0" err="1"/>
              <a:t>đến</a:t>
            </a:r>
            <a:r>
              <a:rPr lang="en-US" sz="1600" dirty="0"/>
              <a:t> </a:t>
            </a:r>
            <a:r>
              <a:rPr lang="en-US" sz="1600" dirty="0" err="1"/>
              <a:t>hội</a:t>
            </a:r>
            <a:r>
              <a:rPr lang="en-US" sz="1600" dirty="0"/>
              <a:t> </a:t>
            </a:r>
            <a:r>
              <a:rPr lang="en-US" sz="1600" dirty="0" err="1"/>
              <a:t>viên</a:t>
            </a:r>
            <a:r>
              <a:rPr lang="en-US" sz="1600" dirty="0"/>
              <a:t>, </a:t>
            </a:r>
            <a:r>
              <a:rPr lang="en-US" sz="1600" dirty="0" err="1"/>
              <a:t>đoàn</a:t>
            </a:r>
            <a:r>
              <a:rPr lang="en-US" sz="1600" dirty="0"/>
              <a:t> </a:t>
            </a:r>
            <a:r>
              <a:rPr lang="en-US" sz="1600" dirty="0" err="1"/>
              <a:t>viên</a:t>
            </a:r>
            <a:r>
              <a:rPr lang="en-US" sz="1600" dirty="0"/>
              <a:t> ở </a:t>
            </a:r>
            <a:r>
              <a:rPr lang="en-US" sz="1600" dirty="0" err="1"/>
              <a:t>cơ</a:t>
            </a:r>
            <a:r>
              <a:rPr lang="en-US" sz="1600" dirty="0"/>
              <a:t> </a:t>
            </a:r>
            <a:r>
              <a:rPr lang="en-US" sz="1600" dirty="0" err="1"/>
              <a:t>sở</a:t>
            </a:r>
            <a:r>
              <a:rPr lang="en-US" sz="1600" dirty="0"/>
              <a:t>;</a:t>
            </a:r>
          </a:p>
          <a:p>
            <a:pPr algn="just"/>
            <a:r>
              <a:rPr lang="en-US" sz="1600" dirty="0" err="1" smtClean="0"/>
              <a:t>Thông</a:t>
            </a:r>
            <a:r>
              <a:rPr lang="en-US" sz="1600" dirty="0" smtClean="0"/>
              <a:t> </a:t>
            </a:r>
            <a:r>
              <a:rPr lang="en-US" sz="1600" dirty="0"/>
              <a:t>qua </a:t>
            </a:r>
            <a:r>
              <a:rPr lang="en-US" sz="1600" dirty="0" err="1"/>
              <a:t>mạng</a:t>
            </a:r>
            <a:r>
              <a:rPr lang="en-US" sz="1600" dirty="0"/>
              <a:t> </a:t>
            </a:r>
            <a:r>
              <a:rPr lang="en-US" sz="1600" dirty="0" err="1"/>
              <a:t>viễn</a:t>
            </a:r>
            <a:r>
              <a:rPr lang="en-US" sz="1600" dirty="0"/>
              <a:t> </a:t>
            </a:r>
            <a:r>
              <a:rPr lang="en-US" sz="1600" dirty="0" err="1"/>
              <a:t>thông</a:t>
            </a:r>
            <a:r>
              <a:rPr lang="en-US" sz="1600" dirty="0"/>
              <a:t>, </a:t>
            </a:r>
            <a:r>
              <a:rPr lang="nl-NL" sz="1600" dirty="0"/>
              <a:t>mạng xã hội </a:t>
            </a:r>
            <a:endParaRPr lang="nl-NL" sz="1600" dirty="0" smtClean="0"/>
          </a:p>
          <a:p>
            <a:pPr algn="just"/>
            <a:r>
              <a:rPr lang="nl-NL" sz="1600" dirty="0" smtClean="0"/>
              <a:t>Các </a:t>
            </a:r>
            <a:r>
              <a:rPr lang="nl-NL" sz="1600" dirty="0"/>
              <a:t>h</a:t>
            </a:r>
            <a:r>
              <a:rPr lang="fr-FR" sz="1600" dirty="0" err="1"/>
              <a:t>ình</a:t>
            </a:r>
            <a:r>
              <a:rPr lang="fr-FR" sz="1600" dirty="0"/>
              <a:t> </a:t>
            </a:r>
            <a:r>
              <a:rPr lang="fr-FR" sz="1600" dirty="0" err="1"/>
              <a:t>thức</a:t>
            </a:r>
            <a:r>
              <a:rPr lang="fr-FR" sz="1600" dirty="0"/>
              <a:t> </a:t>
            </a:r>
            <a:r>
              <a:rPr lang="fr-FR" sz="1600" dirty="0" err="1"/>
              <a:t>khác</a:t>
            </a:r>
            <a:r>
              <a:rPr lang="fr-FR" sz="1600" dirty="0"/>
              <a:t> </a:t>
            </a:r>
            <a:r>
              <a:rPr lang="fr-FR" sz="1600" dirty="0" err="1"/>
              <a:t>theo</a:t>
            </a:r>
            <a:r>
              <a:rPr lang="fr-FR" sz="1600" dirty="0"/>
              <a:t> </a:t>
            </a:r>
            <a:r>
              <a:rPr lang="fr-FR" sz="1600" dirty="0" err="1"/>
              <a:t>quy</a:t>
            </a:r>
            <a:r>
              <a:rPr lang="fr-FR" sz="1600" dirty="0"/>
              <a:t> </a:t>
            </a:r>
            <a:r>
              <a:rPr lang="fr-FR" sz="1600" dirty="0" err="1" smtClean="0"/>
              <a:t>định</a:t>
            </a:r>
            <a:endParaRPr lang="en-US" sz="1600" dirty="0"/>
          </a:p>
        </p:txBody>
      </p:sp>
    </p:spTree>
    <p:extLst>
      <p:ext uri="{BB962C8B-B14F-4D97-AF65-F5344CB8AC3E}">
        <p14:creationId xmlns:p14="http://schemas.microsoft.com/office/powerpoint/2010/main" val="4184062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a:t>
            </a:r>
            <a:r>
              <a:rPr lang="vi-VN" dirty="0" smtClean="0"/>
              <a:t>ử </a:t>
            </a:r>
            <a:r>
              <a:rPr lang="vi-VN" dirty="0"/>
              <a:t>tri cả nước đi bầu cử đại biểu Quốc hội khóa XVI và đại biểu Hội đồng nhân dân các cấp nhiệm kỳ 2026 - 2031</a:t>
            </a:r>
            <a:endParaRPr lang="en-US" dirty="0"/>
          </a:p>
        </p:txBody>
      </p:sp>
      <p:pic>
        <p:nvPicPr>
          <p:cNvPr id="6" name="Content Placeholder 5"/>
          <p:cNvPicPr>
            <a:picLocks noGrp="1" noChangeAspect="1"/>
          </p:cNvPicPr>
          <p:nvPr>
            <p:ph sz="half" idx="1"/>
          </p:nvPr>
        </p:nvPicPr>
        <p:blipFill>
          <a:blip r:embed="rId2"/>
          <a:stretch>
            <a:fillRect/>
          </a:stretch>
        </p:blipFill>
        <p:spPr>
          <a:xfrm>
            <a:off x="2589213" y="2133601"/>
            <a:ext cx="4313237" cy="3357375"/>
          </a:xfrm>
          <a:prstGeom prst="rect">
            <a:avLst/>
          </a:prstGeom>
        </p:spPr>
      </p:pic>
      <p:pic>
        <p:nvPicPr>
          <p:cNvPr id="5" name="Content Placeholder 4"/>
          <p:cNvPicPr>
            <a:picLocks noGrp="1" noChangeAspect="1"/>
          </p:cNvPicPr>
          <p:nvPr>
            <p:ph sz="half" idx="2"/>
          </p:nvPr>
        </p:nvPicPr>
        <p:blipFill>
          <a:blip r:embed="rId3"/>
          <a:stretch>
            <a:fillRect/>
          </a:stretch>
        </p:blipFill>
        <p:spPr>
          <a:xfrm>
            <a:off x="7191375" y="2133601"/>
            <a:ext cx="4313238" cy="3316816"/>
          </a:xfrm>
          <a:prstGeom prst="rect">
            <a:avLst/>
          </a:prstGeom>
        </p:spPr>
      </p:pic>
    </p:spTree>
    <p:extLst>
      <p:ext uri="{BB962C8B-B14F-4D97-AF65-F5344CB8AC3E}">
        <p14:creationId xmlns:p14="http://schemas.microsoft.com/office/powerpoint/2010/main" val="1342253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smtClean="0"/>
              <a:t>Thời</a:t>
            </a:r>
            <a:r>
              <a:rPr lang="en-GB" b="1" dirty="0" smtClean="0"/>
              <a:t> </a:t>
            </a:r>
            <a:r>
              <a:rPr lang="en-GB" b="1" dirty="0" err="1"/>
              <a:t>điểm</a:t>
            </a:r>
            <a:r>
              <a:rPr lang="en-GB" b="1" dirty="0"/>
              <a:t> </a:t>
            </a:r>
            <a:r>
              <a:rPr lang="en-GB" b="1" dirty="0" err="1"/>
              <a:t>công</a:t>
            </a:r>
            <a:r>
              <a:rPr lang="en-GB" b="1" dirty="0"/>
              <a:t> </a:t>
            </a:r>
            <a:r>
              <a:rPr lang="en-GB" b="1" dirty="0" err="1"/>
              <a:t>khai</a:t>
            </a:r>
            <a:r>
              <a:rPr lang="en-GB" b="1" dirty="0"/>
              <a:t> </a:t>
            </a:r>
            <a:r>
              <a:rPr lang="en-GB" b="1" dirty="0" err="1"/>
              <a:t>thông</a:t>
            </a:r>
            <a:r>
              <a:rPr lang="en-GB" b="1" dirty="0"/>
              <a:t> tin</a:t>
            </a:r>
            <a:endParaRPr lang="en-US" dirty="0"/>
          </a:p>
        </p:txBody>
      </p:sp>
      <p:sp>
        <p:nvSpPr>
          <p:cNvPr id="3" name="Content Placeholder 2"/>
          <p:cNvSpPr>
            <a:spLocks noGrp="1"/>
          </p:cNvSpPr>
          <p:nvPr>
            <p:ph sz="half" idx="1"/>
          </p:nvPr>
        </p:nvSpPr>
        <p:spPr/>
        <p:txBody>
          <a:bodyPr/>
          <a:lstStyle/>
          <a:p>
            <a:pPr algn="just"/>
            <a:r>
              <a:rPr lang="en-GB" dirty="0"/>
              <a:t>Theo </a:t>
            </a:r>
            <a:r>
              <a:rPr lang="en-GB" dirty="0" err="1"/>
              <a:t>Pháp</a:t>
            </a:r>
            <a:r>
              <a:rPr lang="en-GB" dirty="0"/>
              <a:t> </a:t>
            </a:r>
            <a:r>
              <a:rPr lang="en-GB" dirty="0" err="1"/>
              <a:t>lệnh</a:t>
            </a:r>
            <a:r>
              <a:rPr lang="en-GB" dirty="0"/>
              <a:t> 34 </a:t>
            </a:r>
            <a:r>
              <a:rPr lang="en-GB" dirty="0" err="1"/>
              <a:t>thì</a:t>
            </a:r>
            <a:r>
              <a:rPr lang="en-GB" dirty="0"/>
              <a:t> </a:t>
            </a:r>
            <a:r>
              <a:rPr lang="en-GB" dirty="0" err="1"/>
              <a:t>thời</a:t>
            </a:r>
            <a:r>
              <a:rPr lang="en-GB" dirty="0"/>
              <a:t> </a:t>
            </a:r>
            <a:r>
              <a:rPr lang="en-GB" dirty="0" err="1"/>
              <a:t>hạn</a:t>
            </a:r>
            <a:r>
              <a:rPr lang="en-GB" dirty="0"/>
              <a:t> </a:t>
            </a:r>
            <a:r>
              <a:rPr lang="en-GB" dirty="0" err="1"/>
              <a:t>mà</a:t>
            </a:r>
            <a:r>
              <a:rPr lang="en-GB" dirty="0"/>
              <a:t> </a:t>
            </a:r>
            <a:r>
              <a:rPr lang="en-GB" dirty="0" err="1"/>
              <a:t>chính</a:t>
            </a:r>
            <a:r>
              <a:rPr lang="en-GB" dirty="0"/>
              <a:t> </a:t>
            </a:r>
            <a:r>
              <a:rPr lang="en-GB" dirty="0" err="1"/>
              <a:t>quyền</a:t>
            </a:r>
            <a:r>
              <a:rPr lang="en-GB" dirty="0"/>
              <a:t> </a:t>
            </a:r>
            <a:r>
              <a:rPr lang="en-GB" dirty="0" err="1"/>
              <a:t>cấp</a:t>
            </a:r>
            <a:r>
              <a:rPr lang="en-GB" dirty="0"/>
              <a:t> </a:t>
            </a:r>
            <a:r>
              <a:rPr lang="en-GB" dirty="0" err="1"/>
              <a:t>xã</a:t>
            </a:r>
            <a:r>
              <a:rPr lang="en-GB" dirty="0"/>
              <a:t> </a:t>
            </a:r>
            <a:r>
              <a:rPr lang="en-GB" dirty="0" err="1"/>
              <a:t>phải</a:t>
            </a:r>
            <a:r>
              <a:rPr lang="en-GB" dirty="0"/>
              <a:t> </a:t>
            </a:r>
            <a:r>
              <a:rPr lang="en-GB" dirty="0" err="1"/>
              <a:t>công</a:t>
            </a:r>
            <a:r>
              <a:rPr lang="en-GB" dirty="0"/>
              <a:t> </a:t>
            </a:r>
            <a:r>
              <a:rPr lang="en-GB" dirty="0" err="1"/>
              <a:t>khai</a:t>
            </a:r>
            <a:r>
              <a:rPr lang="en-GB" dirty="0"/>
              <a:t> </a:t>
            </a:r>
            <a:r>
              <a:rPr lang="en-GB" dirty="0" err="1"/>
              <a:t>thông</a:t>
            </a:r>
            <a:r>
              <a:rPr lang="en-GB" dirty="0"/>
              <a:t> tin </a:t>
            </a:r>
            <a:r>
              <a:rPr lang="en-GB" dirty="0" err="1"/>
              <a:t>là</a:t>
            </a:r>
            <a:r>
              <a:rPr lang="en-GB" dirty="0"/>
              <a:t> </a:t>
            </a:r>
            <a:r>
              <a:rPr lang="en-GB" b="1" dirty="0" err="1"/>
              <a:t>chậm</a:t>
            </a:r>
            <a:r>
              <a:rPr lang="en-GB" b="1" dirty="0"/>
              <a:t> </a:t>
            </a:r>
            <a:r>
              <a:rPr lang="en-GB" b="1" dirty="0" err="1"/>
              <a:t>nhất</a:t>
            </a:r>
            <a:r>
              <a:rPr lang="en-GB" b="1" dirty="0"/>
              <a:t> </a:t>
            </a:r>
            <a:r>
              <a:rPr lang="en-GB" b="1" dirty="0" err="1"/>
              <a:t>là</a:t>
            </a:r>
            <a:r>
              <a:rPr lang="en-GB" b="1" dirty="0"/>
              <a:t> </a:t>
            </a:r>
            <a:r>
              <a:rPr lang="en-GB" b="1" dirty="0" err="1"/>
              <a:t>hai</a:t>
            </a:r>
            <a:r>
              <a:rPr lang="en-GB" b="1" dirty="0"/>
              <a:t> </a:t>
            </a:r>
            <a:r>
              <a:rPr lang="en-GB" b="1" dirty="0" err="1"/>
              <a:t>ngày</a:t>
            </a:r>
            <a:r>
              <a:rPr lang="en-GB" b="1" dirty="0"/>
              <a:t>,</a:t>
            </a:r>
            <a:r>
              <a:rPr lang="en-GB" dirty="0"/>
              <a:t> </a:t>
            </a:r>
            <a:r>
              <a:rPr lang="en-GB" dirty="0" err="1"/>
              <a:t>kể</a:t>
            </a:r>
            <a:r>
              <a:rPr lang="en-GB" dirty="0"/>
              <a:t> </a:t>
            </a:r>
            <a:r>
              <a:rPr lang="en-GB" dirty="0" err="1"/>
              <a:t>từ</a:t>
            </a:r>
            <a:r>
              <a:rPr lang="en-GB" dirty="0"/>
              <a:t> </a:t>
            </a:r>
            <a:r>
              <a:rPr lang="en-GB" dirty="0" err="1"/>
              <a:t>ngày</a:t>
            </a:r>
            <a:r>
              <a:rPr lang="en-GB" dirty="0"/>
              <a:t> </a:t>
            </a:r>
            <a:r>
              <a:rPr lang="en-GB" dirty="0" err="1"/>
              <a:t>văn</a:t>
            </a:r>
            <a:r>
              <a:rPr lang="en-GB" dirty="0"/>
              <a:t> </a:t>
            </a:r>
            <a:r>
              <a:rPr lang="en-GB" dirty="0" err="1"/>
              <a:t>bản</a:t>
            </a:r>
            <a:r>
              <a:rPr lang="en-GB" dirty="0"/>
              <a:t> </a:t>
            </a:r>
            <a:r>
              <a:rPr lang="en-GB" dirty="0" err="1"/>
              <a:t>được</a:t>
            </a:r>
            <a:r>
              <a:rPr lang="en-GB" dirty="0"/>
              <a:t> </a:t>
            </a:r>
            <a:r>
              <a:rPr lang="en-GB" dirty="0" err="1"/>
              <a:t>thông</a:t>
            </a:r>
            <a:r>
              <a:rPr lang="en-GB" dirty="0"/>
              <a:t> qua, </a:t>
            </a:r>
            <a:r>
              <a:rPr lang="en-GB" dirty="0" err="1"/>
              <a:t>ký</a:t>
            </a:r>
            <a:r>
              <a:rPr lang="en-GB" dirty="0"/>
              <a:t> ban </a:t>
            </a:r>
            <a:r>
              <a:rPr lang="en-GB" dirty="0" err="1"/>
              <a:t>hành</a:t>
            </a:r>
            <a:r>
              <a:rPr lang="en-GB" dirty="0"/>
              <a:t> </a:t>
            </a:r>
            <a:r>
              <a:rPr lang="en-GB" dirty="0" err="1"/>
              <a:t>đối</a:t>
            </a:r>
            <a:r>
              <a:rPr lang="en-GB" dirty="0"/>
              <a:t> </a:t>
            </a:r>
            <a:r>
              <a:rPr lang="en-GB" dirty="0" err="1"/>
              <a:t>với</a:t>
            </a:r>
            <a:r>
              <a:rPr lang="en-GB" dirty="0"/>
              <a:t> </a:t>
            </a:r>
            <a:r>
              <a:rPr lang="en-GB" dirty="0" err="1"/>
              <a:t>những</a:t>
            </a:r>
            <a:r>
              <a:rPr lang="en-GB" dirty="0"/>
              <a:t> </a:t>
            </a:r>
            <a:r>
              <a:rPr lang="en-GB" dirty="0" err="1"/>
              <a:t>việc</a:t>
            </a:r>
            <a:r>
              <a:rPr lang="en-GB" dirty="0"/>
              <a:t> </a:t>
            </a:r>
            <a:r>
              <a:rPr lang="en-GB" dirty="0" err="1"/>
              <a:t>thuộc</a:t>
            </a:r>
            <a:r>
              <a:rPr lang="en-GB" dirty="0"/>
              <a:t> </a:t>
            </a:r>
            <a:r>
              <a:rPr lang="en-GB" dirty="0" err="1"/>
              <a:t>thẩm</a:t>
            </a:r>
            <a:r>
              <a:rPr lang="en-GB" dirty="0"/>
              <a:t> </a:t>
            </a:r>
            <a:r>
              <a:rPr lang="en-GB" dirty="0" err="1"/>
              <a:t>quyền</a:t>
            </a:r>
            <a:r>
              <a:rPr lang="en-GB" dirty="0"/>
              <a:t> </a:t>
            </a:r>
            <a:r>
              <a:rPr lang="en-GB" dirty="0" err="1"/>
              <a:t>quyết</a:t>
            </a:r>
            <a:r>
              <a:rPr lang="en-GB" dirty="0"/>
              <a:t> </a:t>
            </a:r>
            <a:r>
              <a:rPr lang="en-GB" dirty="0" err="1"/>
              <a:t>định</a:t>
            </a:r>
            <a:r>
              <a:rPr lang="en-GB" dirty="0"/>
              <a:t> </a:t>
            </a:r>
            <a:r>
              <a:rPr lang="en-GB" dirty="0" err="1"/>
              <a:t>của</a:t>
            </a:r>
            <a:r>
              <a:rPr lang="en-GB" dirty="0"/>
              <a:t> </a:t>
            </a:r>
            <a:r>
              <a:rPr lang="en-GB" dirty="0" err="1"/>
              <a:t>chính</a:t>
            </a:r>
            <a:r>
              <a:rPr lang="en-GB" dirty="0"/>
              <a:t> </a:t>
            </a:r>
            <a:r>
              <a:rPr lang="en-GB" dirty="0" err="1"/>
              <a:t>quyền</a:t>
            </a:r>
            <a:r>
              <a:rPr lang="en-GB" dirty="0"/>
              <a:t> </a:t>
            </a:r>
            <a:r>
              <a:rPr lang="en-GB" dirty="0" err="1"/>
              <a:t>cấp</a:t>
            </a:r>
            <a:r>
              <a:rPr lang="en-GB" dirty="0"/>
              <a:t> </a:t>
            </a:r>
            <a:r>
              <a:rPr lang="en-GB" dirty="0" err="1"/>
              <a:t>xã</a:t>
            </a:r>
            <a:r>
              <a:rPr lang="en-GB" dirty="0"/>
              <a:t> </a:t>
            </a:r>
            <a:r>
              <a:rPr lang="en-GB" dirty="0" err="1"/>
              <a:t>hoặc</a:t>
            </a:r>
            <a:r>
              <a:rPr lang="en-GB" dirty="0"/>
              <a:t> </a:t>
            </a:r>
            <a:r>
              <a:rPr lang="en-GB" dirty="0" err="1"/>
              <a:t>kể</a:t>
            </a:r>
            <a:r>
              <a:rPr lang="en-GB" dirty="0"/>
              <a:t> </a:t>
            </a:r>
            <a:r>
              <a:rPr lang="en-GB" dirty="0" err="1"/>
              <a:t>từ</a:t>
            </a:r>
            <a:r>
              <a:rPr lang="en-GB" dirty="0"/>
              <a:t> </a:t>
            </a:r>
            <a:r>
              <a:rPr lang="en-GB" dirty="0" err="1"/>
              <a:t>ngày</a:t>
            </a:r>
            <a:r>
              <a:rPr lang="en-GB" dirty="0"/>
              <a:t> </a:t>
            </a:r>
            <a:r>
              <a:rPr lang="en-GB" dirty="0" err="1"/>
              <a:t>nhận</a:t>
            </a:r>
            <a:r>
              <a:rPr lang="en-GB" dirty="0"/>
              <a:t> </a:t>
            </a:r>
            <a:r>
              <a:rPr lang="en-GB" dirty="0" err="1"/>
              <a:t>được</a:t>
            </a:r>
            <a:r>
              <a:rPr lang="en-GB" dirty="0"/>
              <a:t> </a:t>
            </a:r>
            <a:r>
              <a:rPr lang="en-GB" dirty="0" err="1"/>
              <a:t>văn</a:t>
            </a:r>
            <a:r>
              <a:rPr lang="en-GB" dirty="0"/>
              <a:t> </a:t>
            </a:r>
            <a:r>
              <a:rPr lang="en-GB" dirty="0" err="1"/>
              <a:t>bản</a:t>
            </a:r>
            <a:r>
              <a:rPr lang="en-GB" dirty="0"/>
              <a:t> </a:t>
            </a:r>
            <a:r>
              <a:rPr lang="en-GB" dirty="0" err="1"/>
              <a:t>đối</a:t>
            </a:r>
            <a:r>
              <a:rPr lang="en-GB" dirty="0"/>
              <a:t> </a:t>
            </a:r>
            <a:r>
              <a:rPr lang="en-GB" dirty="0" err="1"/>
              <a:t>với</a:t>
            </a:r>
            <a:r>
              <a:rPr lang="en-GB" dirty="0"/>
              <a:t> </a:t>
            </a:r>
            <a:r>
              <a:rPr lang="en-GB" dirty="0" err="1"/>
              <a:t>những</a:t>
            </a:r>
            <a:r>
              <a:rPr lang="en-GB" dirty="0"/>
              <a:t> </a:t>
            </a:r>
            <a:r>
              <a:rPr lang="en-GB" dirty="0" err="1"/>
              <a:t>việc</a:t>
            </a:r>
            <a:r>
              <a:rPr lang="en-GB" dirty="0"/>
              <a:t> </a:t>
            </a:r>
            <a:r>
              <a:rPr lang="en-GB" dirty="0" err="1"/>
              <a:t>thuộc</a:t>
            </a:r>
            <a:r>
              <a:rPr lang="en-GB" dirty="0"/>
              <a:t> </a:t>
            </a:r>
            <a:r>
              <a:rPr lang="en-GB" dirty="0" err="1"/>
              <a:t>thẩm</a:t>
            </a:r>
            <a:r>
              <a:rPr lang="en-GB" dirty="0"/>
              <a:t> </a:t>
            </a:r>
            <a:r>
              <a:rPr lang="en-GB" dirty="0" err="1"/>
              <a:t>quyền</a:t>
            </a:r>
            <a:r>
              <a:rPr lang="en-GB" dirty="0"/>
              <a:t> </a:t>
            </a:r>
            <a:r>
              <a:rPr lang="en-GB" dirty="0" err="1"/>
              <a:t>quyết</a:t>
            </a:r>
            <a:r>
              <a:rPr lang="en-GB" dirty="0"/>
              <a:t> </a:t>
            </a:r>
            <a:r>
              <a:rPr lang="en-GB" dirty="0" err="1"/>
              <a:t>định</a:t>
            </a:r>
            <a:r>
              <a:rPr lang="en-GB" dirty="0"/>
              <a:t> </a:t>
            </a:r>
            <a:r>
              <a:rPr lang="en-GB" dirty="0" err="1"/>
              <a:t>của</a:t>
            </a:r>
            <a:r>
              <a:rPr lang="en-GB" dirty="0"/>
              <a:t> </a:t>
            </a:r>
            <a:r>
              <a:rPr lang="en-GB" dirty="0" err="1"/>
              <a:t>cơ</a:t>
            </a:r>
            <a:r>
              <a:rPr lang="en-GB" dirty="0"/>
              <a:t> </a:t>
            </a:r>
            <a:r>
              <a:rPr lang="en-GB" dirty="0" err="1"/>
              <a:t>quan</a:t>
            </a:r>
            <a:r>
              <a:rPr lang="en-GB" dirty="0"/>
              <a:t> </a:t>
            </a:r>
            <a:r>
              <a:rPr lang="en-GB" dirty="0" err="1"/>
              <a:t>nhà</a:t>
            </a:r>
            <a:r>
              <a:rPr lang="en-GB" dirty="0"/>
              <a:t> </a:t>
            </a:r>
            <a:r>
              <a:rPr lang="en-GB" dirty="0" err="1"/>
              <a:t>nước</a:t>
            </a:r>
            <a:r>
              <a:rPr lang="en-GB" dirty="0"/>
              <a:t> </a:t>
            </a:r>
            <a:r>
              <a:rPr lang="en-GB" dirty="0" err="1"/>
              <a:t>cấp</a:t>
            </a:r>
            <a:r>
              <a:rPr lang="en-GB" dirty="0"/>
              <a:t> </a:t>
            </a:r>
            <a:r>
              <a:rPr lang="en-GB" dirty="0" err="1"/>
              <a:t>trên</a:t>
            </a:r>
            <a:r>
              <a:rPr lang="en-GB" dirty="0"/>
              <a:t>.</a:t>
            </a:r>
            <a:endParaRPr lang="en-US" dirty="0"/>
          </a:p>
        </p:txBody>
      </p:sp>
      <p:sp>
        <p:nvSpPr>
          <p:cNvPr id="4" name="Content Placeholder 3"/>
          <p:cNvSpPr>
            <a:spLocks noGrp="1"/>
          </p:cNvSpPr>
          <p:nvPr>
            <p:ph sz="half" idx="2"/>
          </p:nvPr>
        </p:nvSpPr>
        <p:spPr/>
        <p:txBody>
          <a:bodyPr/>
          <a:lstStyle/>
          <a:p>
            <a:pPr algn="just"/>
            <a:r>
              <a:rPr lang="fr-FR" dirty="0" err="1"/>
              <a:t>Thời</a:t>
            </a:r>
            <a:r>
              <a:rPr lang="fr-FR" dirty="0"/>
              <a:t> </a:t>
            </a:r>
            <a:r>
              <a:rPr lang="fr-FR" dirty="0" err="1"/>
              <a:t>điểm</a:t>
            </a:r>
            <a:r>
              <a:rPr lang="fr-FR" dirty="0"/>
              <a:t> </a:t>
            </a:r>
            <a:r>
              <a:rPr lang="fr-FR" dirty="0" err="1"/>
              <a:t>công</a:t>
            </a:r>
            <a:r>
              <a:rPr lang="fr-FR" dirty="0"/>
              <a:t> </a:t>
            </a:r>
            <a:r>
              <a:rPr lang="fr-FR" dirty="0" err="1"/>
              <a:t>khai</a:t>
            </a:r>
            <a:r>
              <a:rPr lang="fr-FR" dirty="0"/>
              <a:t> </a:t>
            </a:r>
            <a:r>
              <a:rPr lang="fr-FR" dirty="0" err="1"/>
              <a:t>thông</a:t>
            </a:r>
            <a:r>
              <a:rPr lang="fr-FR" dirty="0"/>
              <a:t> tin </a:t>
            </a:r>
            <a:r>
              <a:rPr lang="fr-FR" dirty="0" err="1"/>
              <a:t>đối</a:t>
            </a:r>
            <a:r>
              <a:rPr lang="fr-FR" dirty="0"/>
              <a:t> </a:t>
            </a:r>
            <a:r>
              <a:rPr lang="fr-FR" dirty="0" err="1"/>
              <a:t>với</a:t>
            </a:r>
            <a:r>
              <a:rPr lang="fr-FR" dirty="0"/>
              <a:t> </a:t>
            </a:r>
            <a:r>
              <a:rPr lang="fr-FR" dirty="0" err="1"/>
              <a:t>từng</a:t>
            </a:r>
            <a:r>
              <a:rPr lang="fr-FR" dirty="0"/>
              <a:t> </a:t>
            </a:r>
            <a:r>
              <a:rPr lang="fr-FR" dirty="0" err="1"/>
              <a:t>lĩnh</a:t>
            </a:r>
            <a:r>
              <a:rPr lang="fr-FR" dirty="0"/>
              <a:t> </a:t>
            </a:r>
            <a:r>
              <a:rPr lang="fr-FR" dirty="0" err="1"/>
              <a:t>vực</a:t>
            </a:r>
            <a:r>
              <a:rPr lang="fr-FR" dirty="0"/>
              <a:t> </a:t>
            </a:r>
            <a:r>
              <a:rPr lang="fr-FR" dirty="0" err="1"/>
              <a:t>được</a:t>
            </a:r>
            <a:r>
              <a:rPr lang="fr-FR" dirty="0"/>
              <a:t> </a:t>
            </a:r>
            <a:r>
              <a:rPr lang="fr-FR" dirty="0" err="1"/>
              <a:t>thực</a:t>
            </a:r>
            <a:r>
              <a:rPr lang="fr-FR" dirty="0"/>
              <a:t> </a:t>
            </a:r>
            <a:r>
              <a:rPr lang="fr-FR" dirty="0" err="1"/>
              <a:t>hiện</a:t>
            </a:r>
            <a:r>
              <a:rPr lang="fr-FR" dirty="0"/>
              <a:t> </a:t>
            </a:r>
            <a:r>
              <a:rPr lang="fr-FR" dirty="0" err="1"/>
              <a:t>theo</a:t>
            </a:r>
            <a:r>
              <a:rPr lang="fr-FR" dirty="0"/>
              <a:t> </a:t>
            </a:r>
            <a:r>
              <a:rPr lang="fr-FR" dirty="0" err="1"/>
              <a:t>quy</a:t>
            </a:r>
            <a:r>
              <a:rPr lang="fr-FR" dirty="0"/>
              <a:t> </a:t>
            </a:r>
            <a:r>
              <a:rPr lang="fr-FR" dirty="0" err="1"/>
              <a:t>định</a:t>
            </a:r>
            <a:r>
              <a:rPr lang="fr-FR" dirty="0"/>
              <a:t> </a:t>
            </a:r>
            <a:r>
              <a:rPr lang="fr-FR" dirty="0" err="1"/>
              <a:t>của</a:t>
            </a:r>
            <a:r>
              <a:rPr lang="fr-FR" dirty="0"/>
              <a:t> </a:t>
            </a:r>
            <a:r>
              <a:rPr lang="fr-FR" dirty="0" err="1"/>
              <a:t>pháp</a:t>
            </a:r>
            <a:r>
              <a:rPr lang="fr-FR" dirty="0"/>
              <a:t> </a:t>
            </a:r>
            <a:r>
              <a:rPr lang="fr-FR" dirty="0" err="1"/>
              <a:t>luật</a:t>
            </a:r>
            <a:r>
              <a:rPr lang="fr-FR" dirty="0"/>
              <a:t> </a:t>
            </a:r>
            <a:r>
              <a:rPr lang="fr-FR" dirty="0" err="1"/>
              <a:t>có</a:t>
            </a:r>
            <a:r>
              <a:rPr lang="fr-FR" dirty="0"/>
              <a:t> </a:t>
            </a:r>
            <a:r>
              <a:rPr lang="fr-FR" dirty="0" err="1"/>
              <a:t>liên</a:t>
            </a:r>
            <a:r>
              <a:rPr lang="fr-FR" dirty="0"/>
              <a:t> </a:t>
            </a:r>
            <a:r>
              <a:rPr lang="fr-FR" dirty="0" err="1"/>
              <a:t>quan</a:t>
            </a:r>
            <a:r>
              <a:rPr lang="fr-FR" dirty="0"/>
              <a:t>. </a:t>
            </a:r>
            <a:endParaRPr lang="fr-FR" dirty="0" smtClean="0"/>
          </a:p>
          <a:p>
            <a:pPr algn="just"/>
            <a:r>
              <a:rPr lang="fr-FR" dirty="0" err="1" smtClean="0"/>
              <a:t>Trường</a:t>
            </a:r>
            <a:r>
              <a:rPr lang="fr-FR" dirty="0" smtClean="0"/>
              <a:t> </a:t>
            </a:r>
            <a:r>
              <a:rPr lang="fr-FR" dirty="0" err="1"/>
              <a:t>hợp</a:t>
            </a:r>
            <a:r>
              <a:rPr lang="fr-FR" dirty="0"/>
              <a:t> </a:t>
            </a:r>
            <a:r>
              <a:rPr lang="fr-FR" dirty="0" err="1"/>
              <a:t>pháp</a:t>
            </a:r>
            <a:r>
              <a:rPr lang="fr-FR" dirty="0"/>
              <a:t> </a:t>
            </a:r>
            <a:r>
              <a:rPr lang="fr-FR" dirty="0" err="1"/>
              <a:t>luật</a:t>
            </a:r>
            <a:r>
              <a:rPr lang="fr-FR" dirty="0"/>
              <a:t> </a:t>
            </a:r>
            <a:r>
              <a:rPr lang="fr-FR" dirty="0" err="1"/>
              <a:t>chưa</a:t>
            </a:r>
            <a:r>
              <a:rPr lang="fr-FR" dirty="0"/>
              <a:t> </a:t>
            </a:r>
            <a:r>
              <a:rPr lang="fr-FR" dirty="0" err="1"/>
              <a:t>có</a:t>
            </a:r>
            <a:r>
              <a:rPr lang="fr-FR" dirty="0"/>
              <a:t> </a:t>
            </a:r>
            <a:r>
              <a:rPr lang="fr-FR" dirty="0" err="1"/>
              <a:t>quy</a:t>
            </a:r>
            <a:r>
              <a:rPr lang="fr-FR" dirty="0"/>
              <a:t> </a:t>
            </a:r>
            <a:r>
              <a:rPr lang="fr-FR" dirty="0" err="1"/>
              <a:t>định</a:t>
            </a:r>
            <a:r>
              <a:rPr lang="fr-FR" dirty="0"/>
              <a:t> </a:t>
            </a:r>
            <a:r>
              <a:rPr lang="fr-FR" dirty="0" err="1"/>
              <a:t>thì</a:t>
            </a:r>
            <a:r>
              <a:rPr lang="fr-FR" dirty="0"/>
              <a:t> </a:t>
            </a:r>
            <a:r>
              <a:rPr lang="fr-FR" b="1" dirty="0" err="1"/>
              <a:t>chậm</a:t>
            </a:r>
            <a:r>
              <a:rPr lang="fr-FR" b="1" dirty="0"/>
              <a:t> </a:t>
            </a:r>
            <a:r>
              <a:rPr lang="fr-FR" b="1" dirty="0" err="1"/>
              <a:t>nhất</a:t>
            </a:r>
            <a:r>
              <a:rPr lang="fr-FR" b="1" dirty="0"/>
              <a:t> là 05 </a:t>
            </a:r>
            <a:r>
              <a:rPr lang="fr-FR" b="1" dirty="0" err="1"/>
              <a:t>ngày</a:t>
            </a:r>
            <a:r>
              <a:rPr lang="fr-FR" b="1" dirty="0"/>
              <a:t> </a:t>
            </a:r>
            <a:r>
              <a:rPr lang="fr-FR" b="1" dirty="0" err="1"/>
              <a:t>làm</a:t>
            </a:r>
            <a:r>
              <a:rPr lang="fr-FR" b="1" dirty="0"/>
              <a:t> </a:t>
            </a:r>
            <a:r>
              <a:rPr lang="fr-FR" b="1" dirty="0" err="1"/>
              <a:t>việc</a:t>
            </a:r>
            <a:r>
              <a:rPr lang="fr-FR" b="1" dirty="0"/>
              <a:t> </a:t>
            </a:r>
            <a:r>
              <a:rPr lang="fr-FR" dirty="0" err="1"/>
              <a:t>kể</a:t>
            </a:r>
            <a:r>
              <a:rPr lang="fr-FR" dirty="0"/>
              <a:t> </a:t>
            </a:r>
            <a:r>
              <a:rPr lang="fr-FR" dirty="0" err="1"/>
              <a:t>từ</a:t>
            </a:r>
            <a:r>
              <a:rPr lang="fr-FR" dirty="0"/>
              <a:t> </a:t>
            </a:r>
            <a:r>
              <a:rPr lang="fr-FR" dirty="0" err="1"/>
              <a:t>ngày</a:t>
            </a:r>
            <a:r>
              <a:rPr lang="fr-FR" dirty="0"/>
              <a:t> </a:t>
            </a:r>
            <a:r>
              <a:rPr lang="fr-FR" dirty="0" err="1"/>
              <a:t>có</a:t>
            </a:r>
            <a:r>
              <a:rPr lang="fr-FR" dirty="0"/>
              <a:t> </a:t>
            </a:r>
            <a:r>
              <a:rPr lang="fr-FR" dirty="0" err="1"/>
              <a:t>quyết</a:t>
            </a:r>
            <a:r>
              <a:rPr lang="fr-FR" dirty="0"/>
              <a:t> </a:t>
            </a:r>
            <a:r>
              <a:rPr lang="fr-FR" dirty="0" err="1"/>
              <a:t>định</a:t>
            </a:r>
            <a:r>
              <a:rPr lang="fr-FR" dirty="0"/>
              <a:t>, </a:t>
            </a:r>
            <a:r>
              <a:rPr lang="fr-FR" dirty="0" err="1"/>
              <a:t>văn</a:t>
            </a:r>
            <a:r>
              <a:rPr lang="fr-FR" dirty="0"/>
              <a:t> </a:t>
            </a:r>
            <a:r>
              <a:rPr lang="fr-FR" dirty="0" err="1"/>
              <a:t>bản</a:t>
            </a:r>
            <a:r>
              <a:rPr lang="fr-FR" dirty="0"/>
              <a:t> </a:t>
            </a:r>
            <a:r>
              <a:rPr lang="fr-FR" dirty="0" err="1"/>
              <a:t>của</a:t>
            </a:r>
            <a:r>
              <a:rPr lang="fr-FR" dirty="0"/>
              <a:t> </a:t>
            </a:r>
            <a:r>
              <a:rPr lang="fr-FR" dirty="0" err="1"/>
              <a:t>cơ</a:t>
            </a:r>
            <a:r>
              <a:rPr lang="fr-FR" dirty="0"/>
              <a:t> </a:t>
            </a:r>
            <a:r>
              <a:rPr lang="fr-FR" dirty="0" err="1"/>
              <a:t>quan</a:t>
            </a:r>
            <a:r>
              <a:rPr lang="fr-FR" dirty="0"/>
              <a:t> </a:t>
            </a:r>
            <a:r>
              <a:rPr lang="fr-FR" dirty="0" err="1"/>
              <a:t>có</a:t>
            </a:r>
            <a:r>
              <a:rPr lang="fr-FR" dirty="0"/>
              <a:t> </a:t>
            </a:r>
            <a:r>
              <a:rPr lang="fr-FR" dirty="0" err="1"/>
              <a:t>thẩm</a:t>
            </a:r>
            <a:r>
              <a:rPr lang="fr-FR" dirty="0"/>
              <a:t> </a:t>
            </a:r>
            <a:r>
              <a:rPr lang="fr-FR" dirty="0" err="1"/>
              <a:t>quyền</a:t>
            </a:r>
            <a:r>
              <a:rPr lang="fr-FR" dirty="0"/>
              <a:t> </a:t>
            </a:r>
            <a:r>
              <a:rPr lang="fr-FR" dirty="0" err="1"/>
              <a:t>về</a:t>
            </a:r>
            <a:r>
              <a:rPr lang="fr-FR" dirty="0"/>
              <a:t> </a:t>
            </a:r>
            <a:r>
              <a:rPr lang="fr-FR" dirty="0" err="1"/>
              <a:t>nội</a:t>
            </a:r>
            <a:r>
              <a:rPr lang="fr-FR" dirty="0"/>
              <a:t> </a:t>
            </a:r>
            <a:r>
              <a:rPr lang="fr-FR" dirty="0" err="1"/>
              <a:t>dung</a:t>
            </a:r>
            <a:r>
              <a:rPr lang="fr-FR" dirty="0"/>
              <a:t> </a:t>
            </a:r>
            <a:r>
              <a:rPr lang="fr-FR" dirty="0" err="1"/>
              <a:t>cần</a:t>
            </a:r>
            <a:r>
              <a:rPr lang="fr-FR" dirty="0"/>
              <a:t> </a:t>
            </a:r>
            <a:r>
              <a:rPr lang="fr-FR" dirty="0" err="1"/>
              <a:t>công</a:t>
            </a:r>
            <a:r>
              <a:rPr lang="fr-FR" dirty="0"/>
              <a:t> </a:t>
            </a:r>
            <a:r>
              <a:rPr lang="fr-FR" dirty="0" err="1"/>
              <a:t>khai</a:t>
            </a:r>
            <a:r>
              <a:rPr lang="fr-FR" dirty="0"/>
              <a:t>, </a:t>
            </a:r>
            <a:r>
              <a:rPr lang="fr-FR" dirty="0" err="1"/>
              <a:t>Ủy</a:t>
            </a:r>
            <a:r>
              <a:rPr lang="fr-FR" dirty="0"/>
              <a:t> ban </a:t>
            </a:r>
            <a:r>
              <a:rPr lang="fr-FR" dirty="0" err="1"/>
              <a:t>nhân</a:t>
            </a:r>
            <a:r>
              <a:rPr lang="fr-FR" dirty="0"/>
              <a:t> </a:t>
            </a:r>
            <a:r>
              <a:rPr lang="fr-FR" dirty="0" err="1"/>
              <a:t>dân</a:t>
            </a:r>
            <a:r>
              <a:rPr lang="fr-FR" dirty="0"/>
              <a:t> </a:t>
            </a:r>
            <a:r>
              <a:rPr lang="fr-FR" dirty="0" err="1"/>
              <a:t>cấp</a:t>
            </a:r>
            <a:r>
              <a:rPr lang="fr-FR" dirty="0"/>
              <a:t> </a:t>
            </a:r>
            <a:r>
              <a:rPr lang="fr-FR" dirty="0" err="1"/>
              <a:t>xã</a:t>
            </a:r>
            <a:r>
              <a:rPr lang="fr-FR" dirty="0"/>
              <a:t> </a:t>
            </a:r>
            <a:r>
              <a:rPr lang="fr-FR" dirty="0" err="1"/>
              <a:t>phải</a:t>
            </a:r>
            <a:r>
              <a:rPr lang="fr-FR" dirty="0"/>
              <a:t> </a:t>
            </a:r>
            <a:r>
              <a:rPr lang="fr-FR" dirty="0" err="1"/>
              <a:t>tổ</a:t>
            </a:r>
            <a:r>
              <a:rPr lang="fr-FR" dirty="0"/>
              <a:t> </a:t>
            </a:r>
            <a:r>
              <a:rPr lang="fr-FR" dirty="0" err="1"/>
              <a:t>chức</a:t>
            </a:r>
            <a:r>
              <a:rPr lang="fr-FR" dirty="0"/>
              <a:t> </a:t>
            </a:r>
            <a:r>
              <a:rPr lang="fr-FR" dirty="0" err="1"/>
              <a:t>công</a:t>
            </a:r>
            <a:r>
              <a:rPr lang="fr-FR" dirty="0"/>
              <a:t> </a:t>
            </a:r>
            <a:r>
              <a:rPr lang="fr-FR" dirty="0" err="1"/>
              <a:t>khai</a:t>
            </a:r>
            <a:r>
              <a:rPr lang="fr-FR" dirty="0"/>
              <a:t> </a:t>
            </a:r>
            <a:r>
              <a:rPr lang="fr-FR" dirty="0" err="1"/>
              <a:t>thông</a:t>
            </a:r>
            <a:r>
              <a:rPr lang="fr-FR" dirty="0"/>
              <a:t> tin.</a:t>
            </a:r>
            <a:endParaRPr lang="en-US" dirty="0"/>
          </a:p>
          <a:p>
            <a:endParaRPr lang="en-US" dirty="0"/>
          </a:p>
        </p:txBody>
      </p:sp>
    </p:spTree>
    <p:extLst>
      <p:ext uri="{BB962C8B-B14F-4D97-AF65-F5344CB8AC3E}">
        <p14:creationId xmlns:p14="http://schemas.microsoft.com/office/powerpoint/2010/main" val="10383944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385021939"/>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55683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Nội</a:t>
            </a:r>
            <a:r>
              <a:rPr lang="en-US" b="1" dirty="0" smtClean="0"/>
              <a:t> dung </a:t>
            </a:r>
            <a:r>
              <a:rPr lang="en-US" b="1" dirty="0" err="1"/>
              <a:t>N</a:t>
            </a:r>
            <a:r>
              <a:rPr lang="en-US" b="1" dirty="0" err="1" smtClean="0"/>
              <a:t>hân</a:t>
            </a:r>
            <a:r>
              <a:rPr lang="en-US" b="1" dirty="0" smtClean="0"/>
              <a:t> </a:t>
            </a:r>
            <a:r>
              <a:rPr lang="en-US" b="1" dirty="0" err="1" smtClean="0"/>
              <a:t>dân</a:t>
            </a:r>
            <a:r>
              <a:rPr lang="en-US" b="1" dirty="0" smtClean="0"/>
              <a:t> </a:t>
            </a:r>
            <a:r>
              <a:rPr lang="en-US" b="1" dirty="0" err="1" smtClean="0"/>
              <a:t>bàn</a:t>
            </a:r>
            <a:r>
              <a:rPr lang="en-US" b="1" dirty="0" smtClean="0"/>
              <a:t>, </a:t>
            </a:r>
            <a:r>
              <a:rPr lang="en-US" b="1" dirty="0" err="1" smtClean="0"/>
              <a:t>quyết</a:t>
            </a:r>
            <a:r>
              <a:rPr lang="en-US" b="1" dirty="0" smtClean="0"/>
              <a:t> </a:t>
            </a:r>
            <a:r>
              <a:rPr lang="en-US" b="1" dirty="0" err="1" smtClean="0"/>
              <a:t>định</a:t>
            </a:r>
            <a:endParaRPr lang="en-US" b="1" dirty="0"/>
          </a:p>
        </p:txBody>
      </p:sp>
      <p:graphicFrame>
        <p:nvGraphicFramePr>
          <p:cNvPr id="7" name="Diagram 6"/>
          <p:cNvGraphicFramePr/>
          <p:nvPr/>
        </p:nvGraphicFramePr>
        <p:xfrm>
          <a:off x="2409504" y="1617288"/>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69666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err="1" smtClean="0"/>
              <a:t>Câu</a:t>
            </a:r>
            <a:r>
              <a:rPr lang="en-US" dirty="0" smtClean="0"/>
              <a:t> </a:t>
            </a:r>
            <a:r>
              <a:rPr lang="en-US" dirty="0" err="1" smtClean="0"/>
              <a:t>hỏi</a:t>
            </a:r>
            <a:r>
              <a:rPr lang="en-US" dirty="0" smtClean="0"/>
              <a:t> </a:t>
            </a:r>
            <a:r>
              <a:rPr lang="en-US" dirty="0" err="1" smtClean="0"/>
              <a:t>tình</a:t>
            </a:r>
            <a:r>
              <a:rPr lang="en-US" dirty="0" smtClean="0"/>
              <a:t> </a:t>
            </a:r>
            <a:r>
              <a:rPr lang="en-US" dirty="0" err="1" smtClean="0"/>
              <a:t>huống</a:t>
            </a:r>
            <a:endParaRPr lang="en-US" dirty="0"/>
          </a:p>
        </p:txBody>
      </p:sp>
      <p:sp>
        <p:nvSpPr>
          <p:cNvPr id="3" name="Content Placeholder 2"/>
          <p:cNvSpPr>
            <a:spLocks noGrp="1"/>
          </p:cNvSpPr>
          <p:nvPr>
            <p:ph idx="1"/>
          </p:nvPr>
        </p:nvSpPr>
        <p:spPr/>
        <p:txBody>
          <a:bodyPr/>
          <a:lstStyle/>
          <a:p>
            <a:pPr algn="just"/>
            <a:r>
              <a:rPr lang="en-US" sz="2400" dirty="0" err="1"/>
              <a:t>Tổ</a:t>
            </a:r>
            <a:r>
              <a:rPr lang="en-US" sz="2400" dirty="0"/>
              <a:t> </a:t>
            </a:r>
            <a:r>
              <a:rPr lang="en-US" sz="2400" dirty="0" err="1"/>
              <a:t>dân</a:t>
            </a:r>
            <a:r>
              <a:rPr lang="en-US" sz="2400" dirty="0"/>
              <a:t> </a:t>
            </a:r>
            <a:r>
              <a:rPr lang="en-US" sz="2400" dirty="0" err="1"/>
              <a:t>phố</a:t>
            </a:r>
            <a:r>
              <a:rPr lang="en-US" sz="2400" dirty="0"/>
              <a:t> </a:t>
            </a:r>
            <a:r>
              <a:rPr lang="en-US" sz="2400" dirty="0" err="1"/>
              <a:t>tổ</a:t>
            </a:r>
            <a:r>
              <a:rPr lang="en-US" sz="2400" dirty="0"/>
              <a:t> </a:t>
            </a:r>
            <a:r>
              <a:rPr lang="en-US" sz="2400" dirty="0" err="1"/>
              <a:t>chức</a:t>
            </a:r>
            <a:r>
              <a:rPr lang="en-US" sz="2400" dirty="0"/>
              <a:t> </a:t>
            </a:r>
            <a:r>
              <a:rPr lang="en-US" sz="2400" dirty="0" err="1"/>
              <a:t>họp</a:t>
            </a:r>
            <a:r>
              <a:rPr lang="en-US" sz="2400" dirty="0"/>
              <a:t> </a:t>
            </a:r>
            <a:r>
              <a:rPr lang="en-US" sz="2400" dirty="0" err="1" smtClean="0"/>
              <a:t>đại</a:t>
            </a:r>
            <a:r>
              <a:rPr lang="en-US" sz="2400" dirty="0" smtClean="0"/>
              <a:t> </a:t>
            </a:r>
            <a:r>
              <a:rPr lang="en-US" sz="2400" dirty="0" err="1" smtClean="0"/>
              <a:t>diện</a:t>
            </a:r>
            <a:r>
              <a:rPr lang="en-US" sz="2400" dirty="0" smtClean="0"/>
              <a:t> </a:t>
            </a:r>
            <a:r>
              <a:rPr lang="en-US" sz="2400" dirty="0" err="1" smtClean="0"/>
              <a:t>hộ</a:t>
            </a:r>
            <a:r>
              <a:rPr lang="en-US" sz="2400" dirty="0" smtClean="0"/>
              <a:t> </a:t>
            </a:r>
            <a:r>
              <a:rPr lang="en-US" sz="2400" dirty="0" err="1" smtClean="0"/>
              <a:t>gia</a:t>
            </a:r>
            <a:r>
              <a:rPr lang="en-US" sz="2400" dirty="0" smtClean="0"/>
              <a:t> </a:t>
            </a:r>
            <a:r>
              <a:rPr lang="en-US" sz="2400" dirty="0" err="1" smtClean="0"/>
              <a:t>đình</a:t>
            </a:r>
            <a:r>
              <a:rPr lang="en-US" sz="2400" dirty="0" smtClean="0"/>
              <a:t> </a:t>
            </a:r>
            <a:r>
              <a:rPr lang="en-US" sz="2400" dirty="0" err="1" smtClean="0"/>
              <a:t>để</a:t>
            </a:r>
            <a:r>
              <a:rPr lang="en-US" sz="2400" dirty="0" smtClean="0"/>
              <a:t> </a:t>
            </a:r>
            <a:r>
              <a:rPr lang="en-US" sz="2400" dirty="0" err="1"/>
              <a:t>bàn</a:t>
            </a:r>
            <a:r>
              <a:rPr lang="en-US" sz="2400" dirty="0"/>
              <a:t> </a:t>
            </a:r>
            <a:r>
              <a:rPr lang="en-US" sz="2400" dirty="0" err="1"/>
              <a:t>và</a:t>
            </a:r>
            <a:r>
              <a:rPr lang="en-US" sz="2400" dirty="0"/>
              <a:t> </a:t>
            </a:r>
            <a:r>
              <a:rPr lang="en-US" sz="2400" dirty="0" err="1"/>
              <a:t>xin</a:t>
            </a:r>
            <a:r>
              <a:rPr lang="en-US" sz="2400" dirty="0"/>
              <a:t> ý </a:t>
            </a:r>
            <a:r>
              <a:rPr lang="en-US" sz="2400" dirty="0" err="1"/>
              <a:t>kiến</a:t>
            </a:r>
            <a:r>
              <a:rPr lang="en-US" sz="2400" dirty="0"/>
              <a:t> </a:t>
            </a:r>
            <a:r>
              <a:rPr lang="en-US" sz="2400" dirty="0" err="1"/>
              <a:t>của</a:t>
            </a:r>
            <a:r>
              <a:rPr lang="en-US" sz="2400" dirty="0"/>
              <a:t> </a:t>
            </a:r>
            <a:r>
              <a:rPr lang="en-US" sz="2400" dirty="0" err="1"/>
              <a:t>cử</a:t>
            </a:r>
            <a:r>
              <a:rPr lang="en-US" sz="2400" dirty="0"/>
              <a:t> tri </a:t>
            </a:r>
            <a:r>
              <a:rPr lang="en-US" sz="2400" dirty="0" err="1"/>
              <a:t>quyết</a:t>
            </a:r>
            <a:r>
              <a:rPr lang="en-US" sz="2400" dirty="0"/>
              <a:t> </a:t>
            </a:r>
            <a:r>
              <a:rPr lang="en-US" sz="2400" dirty="0" err="1"/>
              <a:t>định</a:t>
            </a:r>
            <a:r>
              <a:rPr lang="en-US" sz="2400" dirty="0"/>
              <a:t> </a:t>
            </a:r>
            <a:r>
              <a:rPr lang="en-US" sz="2400" dirty="0" err="1"/>
              <a:t>về</a:t>
            </a:r>
            <a:r>
              <a:rPr lang="en-US" sz="2400" dirty="0"/>
              <a:t> </a:t>
            </a:r>
            <a:r>
              <a:rPr lang="en-US" sz="2400" dirty="0" err="1"/>
              <a:t>chủ</a:t>
            </a:r>
            <a:r>
              <a:rPr lang="en-US" sz="2400" dirty="0"/>
              <a:t> </a:t>
            </a:r>
            <a:r>
              <a:rPr lang="en-US" sz="2400" dirty="0" err="1"/>
              <a:t>trương</a:t>
            </a:r>
            <a:r>
              <a:rPr lang="en-US" sz="2400" dirty="0"/>
              <a:t> </a:t>
            </a:r>
            <a:r>
              <a:rPr lang="en-US" sz="2400" dirty="0" err="1"/>
              <a:t>và</a:t>
            </a:r>
            <a:r>
              <a:rPr lang="en-US" sz="2400" dirty="0"/>
              <a:t> </a:t>
            </a:r>
            <a:r>
              <a:rPr lang="en-US" sz="2400" dirty="0" err="1"/>
              <a:t>mức</a:t>
            </a:r>
            <a:r>
              <a:rPr lang="en-US" sz="2400" dirty="0"/>
              <a:t> </a:t>
            </a:r>
            <a:r>
              <a:rPr lang="en-US" sz="2400" dirty="0" err="1"/>
              <a:t>đóng</a:t>
            </a:r>
            <a:r>
              <a:rPr lang="en-US" sz="2400" dirty="0"/>
              <a:t> </a:t>
            </a:r>
            <a:r>
              <a:rPr lang="en-US" sz="2400" dirty="0" err="1"/>
              <a:t>góp</a:t>
            </a:r>
            <a:r>
              <a:rPr lang="en-US" sz="2400" dirty="0"/>
              <a:t> </a:t>
            </a:r>
            <a:r>
              <a:rPr lang="en-US" sz="2400" dirty="0" err="1"/>
              <a:t>kinh</a:t>
            </a:r>
            <a:r>
              <a:rPr lang="en-US" sz="2400" dirty="0"/>
              <a:t> </a:t>
            </a:r>
            <a:r>
              <a:rPr lang="en-US" sz="2400" dirty="0" err="1"/>
              <a:t>phí</a:t>
            </a:r>
            <a:r>
              <a:rPr lang="en-US" sz="2400" dirty="0"/>
              <a:t> </a:t>
            </a:r>
            <a:r>
              <a:rPr lang="en-US" sz="2400" dirty="0" err="1"/>
              <a:t>xây</a:t>
            </a:r>
            <a:r>
              <a:rPr lang="en-US" sz="2400" dirty="0"/>
              <a:t> </a:t>
            </a:r>
            <a:r>
              <a:rPr lang="en-US" sz="2400" dirty="0" err="1"/>
              <a:t>dựng</a:t>
            </a:r>
            <a:r>
              <a:rPr lang="en-US" sz="2400" dirty="0"/>
              <a:t> </a:t>
            </a:r>
            <a:r>
              <a:rPr lang="en-US" sz="2400" dirty="0" err="1"/>
              <a:t>Nhà</a:t>
            </a:r>
            <a:r>
              <a:rPr lang="en-US" sz="2400" dirty="0"/>
              <a:t> </a:t>
            </a:r>
            <a:r>
              <a:rPr lang="en-US" sz="2400" dirty="0" err="1"/>
              <a:t>văn</a:t>
            </a:r>
            <a:r>
              <a:rPr lang="en-US" sz="2400" dirty="0"/>
              <a:t> </a:t>
            </a:r>
            <a:r>
              <a:rPr lang="en-US" sz="2400" dirty="0" err="1"/>
              <a:t>hóa</a:t>
            </a:r>
            <a:r>
              <a:rPr lang="en-US" sz="2400" dirty="0"/>
              <a:t> do </a:t>
            </a:r>
            <a:r>
              <a:rPr lang="en-US" sz="2400" dirty="0" err="1"/>
              <a:t>Nhân</a:t>
            </a:r>
            <a:r>
              <a:rPr lang="en-US" sz="2400" dirty="0"/>
              <a:t> </a:t>
            </a:r>
            <a:r>
              <a:rPr lang="en-US" sz="2400" dirty="0" err="1"/>
              <a:t>dân</a:t>
            </a:r>
            <a:r>
              <a:rPr lang="en-US" sz="2400" dirty="0"/>
              <a:t> </a:t>
            </a:r>
            <a:r>
              <a:rPr lang="en-US" sz="2400" u="sng" dirty="0" err="1"/>
              <a:t>đóng</a:t>
            </a:r>
            <a:r>
              <a:rPr lang="en-US" sz="2400" u="sng" dirty="0"/>
              <a:t> </a:t>
            </a:r>
            <a:r>
              <a:rPr lang="en-US" sz="2400" u="sng" dirty="0" err="1"/>
              <a:t>góp</a:t>
            </a:r>
            <a:r>
              <a:rPr lang="en-US" sz="2400" u="sng" dirty="0"/>
              <a:t> </a:t>
            </a:r>
            <a:r>
              <a:rPr lang="en-US" sz="2400" u="sng" dirty="0" err="1"/>
              <a:t>một</a:t>
            </a:r>
            <a:r>
              <a:rPr lang="en-US" sz="2400" u="sng" dirty="0"/>
              <a:t> </a:t>
            </a:r>
            <a:r>
              <a:rPr lang="en-US" sz="2400" u="sng" dirty="0" err="1"/>
              <a:t>phần</a:t>
            </a:r>
            <a:r>
              <a:rPr lang="en-US" sz="2400" u="sng" dirty="0"/>
              <a:t> </a:t>
            </a:r>
            <a:r>
              <a:rPr lang="en-US" sz="2400" u="sng" dirty="0" err="1"/>
              <a:t>kinh</a:t>
            </a:r>
            <a:r>
              <a:rPr lang="en-US" sz="2400" u="sng" dirty="0"/>
              <a:t> </a:t>
            </a:r>
            <a:r>
              <a:rPr lang="en-US" sz="2400" u="sng" dirty="0" err="1"/>
              <a:t>phí</a:t>
            </a:r>
            <a:r>
              <a:rPr lang="en-US" sz="2400" dirty="0"/>
              <a:t>. Xin </a:t>
            </a:r>
            <a:r>
              <a:rPr lang="en-US" sz="2400" dirty="0" err="1"/>
              <a:t>hỏi</a:t>
            </a:r>
            <a:r>
              <a:rPr lang="en-US" sz="2400" dirty="0"/>
              <a:t>, </a:t>
            </a:r>
            <a:r>
              <a:rPr lang="en-US" sz="2400" dirty="0" err="1"/>
              <a:t>việc</a:t>
            </a:r>
            <a:r>
              <a:rPr lang="en-US" sz="2400" dirty="0"/>
              <a:t> </a:t>
            </a:r>
            <a:r>
              <a:rPr lang="en-US" sz="2400" dirty="0" err="1"/>
              <a:t>bàn</a:t>
            </a:r>
            <a:r>
              <a:rPr lang="en-US" sz="2400" dirty="0"/>
              <a:t> </a:t>
            </a:r>
            <a:r>
              <a:rPr lang="en-US" sz="2400" dirty="0" err="1"/>
              <a:t>và</a:t>
            </a:r>
            <a:r>
              <a:rPr lang="en-US" sz="2400" dirty="0"/>
              <a:t> </a:t>
            </a:r>
            <a:r>
              <a:rPr lang="en-US" sz="2400" dirty="0" err="1"/>
              <a:t>quyết</a:t>
            </a:r>
            <a:r>
              <a:rPr lang="en-US" sz="2400" dirty="0"/>
              <a:t> </a:t>
            </a:r>
            <a:r>
              <a:rPr lang="en-US" sz="2400" dirty="0" err="1"/>
              <a:t>định</a:t>
            </a:r>
            <a:r>
              <a:rPr lang="en-US" sz="2400" dirty="0"/>
              <a:t> </a:t>
            </a:r>
            <a:r>
              <a:rPr lang="en-US" sz="2400" dirty="0" err="1"/>
              <a:t>chủ</a:t>
            </a:r>
            <a:r>
              <a:rPr lang="en-US" sz="2400" dirty="0"/>
              <a:t> </a:t>
            </a:r>
            <a:r>
              <a:rPr lang="en-US" sz="2400" dirty="0" err="1"/>
              <a:t>trương</a:t>
            </a:r>
            <a:r>
              <a:rPr lang="en-US" sz="2400" dirty="0"/>
              <a:t> </a:t>
            </a:r>
            <a:r>
              <a:rPr lang="en-US" sz="2400" dirty="0" err="1"/>
              <a:t>trên</a:t>
            </a:r>
            <a:r>
              <a:rPr lang="en-US" sz="2400" dirty="0"/>
              <a:t> </a:t>
            </a:r>
            <a:r>
              <a:rPr lang="en-US" sz="2400" dirty="0" err="1"/>
              <a:t>có</a:t>
            </a:r>
            <a:r>
              <a:rPr lang="en-US" sz="2400" dirty="0"/>
              <a:t> </a:t>
            </a:r>
            <a:r>
              <a:rPr lang="en-US" sz="2400" dirty="0" err="1"/>
              <a:t>thuộc</a:t>
            </a:r>
            <a:r>
              <a:rPr lang="en-US" sz="2400" dirty="0"/>
              <a:t> </a:t>
            </a:r>
            <a:r>
              <a:rPr lang="en-US" sz="2400" dirty="0" err="1"/>
              <a:t>thẩm</a:t>
            </a:r>
            <a:r>
              <a:rPr lang="en-US" sz="2400" dirty="0"/>
              <a:t> </a:t>
            </a:r>
            <a:r>
              <a:rPr lang="en-US" sz="2400" dirty="0" err="1"/>
              <a:t>quyền</a:t>
            </a:r>
            <a:r>
              <a:rPr lang="en-US" sz="2400" dirty="0"/>
              <a:t> </a:t>
            </a:r>
            <a:r>
              <a:rPr lang="en-US" sz="2400" dirty="0" err="1"/>
              <a:t>quyết</a:t>
            </a:r>
            <a:r>
              <a:rPr lang="en-US" sz="2400" dirty="0"/>
              <a:t> </a:t>
            </a:r>
            <a:r>
              <a:rPr lang="en-US" sz="2400" dirty="0" err="1"/>
              <a:t>định</a:t>
            </a:r>
            <a:r>
              <a:rPr lang="en-US" sz="2400" dirty="0"/>
              <a:t> </a:t>
            </a:r>
            <a:r>
              <a:rPr lang="en-US" sz="2400" dirty="0" err="1"/>
              <a:t>của</a:t>
            </a:r>
            <a:r>
              <a:rPr lang="en-US" sz="2400" dirty="0"/>
              <a:t> </a:t>
            </a:r>
            <a:r>
              <a:rPr lang="en-US" sz="2400" dirty="0" err="1" smtClean="0"/>
              <a:t>nhân</a:t>
            </a:r>
            <a:r>
              <a:rPr lang="en-US" sz="2400" dirty="0" smtClean="0"/>
              <a:t> </a:t>
            </a:r>
            <a:r>
              <a:rPr lang="en-US" sz="2400" dirty="0" err="1" smtClean="0"/>
              <a:t>dân</a:t>
            </a:r>
            <a:r>
              <a:rPr lang="en-US" sz="2400" dirty="0" smtClean="0"/>
              <a:t> </a:t>
            </a:r>
            <a:r>
              <a:rPr lang="en-US" sz="2400" dirty="0" err="1" smtClean="0"/>
              <a:t>trên</a:t>
            </a:r>
            <a:r>
              <a:rPr lang="en-US" sz="2400" dirty="0" smtClean="0"/>
              <a:t> </a:t>
            </a:r>
            <a:r>
              <a:rPr lang="en-US" sz="2400" dirty="0" err="1"/>
              <a:t>đ</a:t>
            </a:r>
            <a:r>
              <a:rPr lang="en-US" sz="2400" dirty="0" err="1" smtClean="0"/>
              <a:t>ịa</a:t>
            </a:r>
            <a:r>
              <a:rPr lang="en-US" sz="2400" dirty="0" smtClean="0"/>
              <a:t> </a:t>
            </a:r>
            <a:r>
              <a:rPr lang="en-US" sz="2400" dirty="0" err="1" smtClean="0"/>
              <a:t>bàn</a:t>
            </a:r>
            <a:r>
              <a:rPr lang="en-US" sz="2400" dirty="0" smtClean="0"/>
              <a:t> </a:t>
            </a:r>
            <a:r>
              <a:rPr lang="en-US" sz="2400" dirty="0" err="1" smtClean="0"/>
              <a:t>Tổ</a:t>
            </a:r>
            <a:r>
              <a:rPr lang="en-US" sz="2400" dirty="0" smtClean="0"/>
              <a:t> </a:t>
            </a:r>
            <a:r>
              <a:rPr lang="en-US" sz="2400" dirty="0" err="1"/>
              <a:t>dân</a:t>
            </a:r>
            <a:r>
              <a:rPr lang="en-US" sz="2400" dirty="0"/>
              <a:t> </a:t>
            </a:r>
            <a:r>
              <a:rPr lang="en-US" sz="2400" dirty="0" err="1"/>
              <a:t>phố</a:t>
            </a:r>
            <a:r>
              <a:rPr lang="en-US" sz="2400" dirty="0"/>
              <a:t> hay </a:t>
            </a:r>
            <a:r>
              <a:rPr lang="en-US" sz="2400" dirty="0" err="1"/>
              <a:t>không</a:t>
            </a:r>
            <a:r>
              <a:rPr lang="en-US" sz="2400" dirty="0" smtClean="0"/>
              <a:t>?</a:t>
            </a:r>
          </a:p>
          <a:p>
            <a:pPr marL="0" indent="0" algn="just">
              <a:buNone/>
            </a:pPr>
            <a:r>
              <a:rPr lang="en-US" sz="2400" dirty="0" smtClean="0"/>
              <a:t>  </a:t>
            </a:r>
            <a:r>
              <a:rPr lang="en-US" sz="2400" dirty="0"/>
              <a:t/>
            </a:r>
            <a:br>
              <a:rPr lang="en-US" sz="2400" dirty="0"/>
            </a:br>
            <a:endParaRPr lang="en-US" sz="2400" dirty="0"/>
          </a:p>
          <a:p>
            <a:endParaRPr lang="en-US" dirty="0"/>
          </a:p>
        </p:txBody>
      </p:sp>
    </p:spTree>
    <p:extLst>
      <p:ext uri="{BB962C8B-B14F-4D97-AF65-F5344CB8AC3E}">
        <p14:creationId xmlns:p14="http://schemas.microsoft.com/office/powerpoint/2010/main" val="3445532419"/>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000" i="1" dirty="0" err="1"/>
              <a:t>Điều</a:t>
            </a:r>
            <a:r>
              <a:rPr lang="en-US" sz="2000" i="1" dirty="0"/>
              <a:t> 15. </a:t>
            </a:r>
            <a:r>
              <a:rPr lang="en-US" sz="2000" i="1" dirty="0" err="1"/>
              <a:t>Những</a:t>
            </a:r>
            <a:r>
              <a:rPr lang="en-US" sz="2000" i="1" dirty="0"/>
              <a:t> </a:t>
            </a:r>
            <a:r>
              <a:rPr lang="en-US" sz="2000" i="1" dirty="0" err="1"/>
              <a:t>nội</a:t>
            </a:r>
            <a:r>
              <a:rPr lang="en-US" sz="2000" i="1" dirty="0"/>
              <a:t> dung </a:t>
            </a:r>
            <a:r>
              <a:rPr lang="en-US" sz="2000" i="1" dirty="0" err="1"/>
              <a:t>Nhân</a:t>
            </a:r>
            <a:r>
              <a:rPr lang="en-US" sz="2000" i="1" dirty="0"/>
              <a:t> </a:t>
            </a:r>
            <a:r>
              <a:rPr lang="en-US" sz="2000" i="1" dirty="0" err="1"/>
              <a:t>dân</a:t>
            </a:r>
            <a:r>
              <a:rPr lang="en-US" sz="2000" i="1" dirty="0"/>
              <a:t> </a:t>
            </a:r>
            <a:r>
              <a:rPr lang="en-US" sz="2000" i="1" dirty="0" err="1"/>
              <a:t>bàn</a:t>
            </a:r>
            <a:r>
              <a:rPr lang="en-US" sz="2000" i="1" dirty="0"/>
              <a:t> </a:t>
            </a:r>
            <a:r>
              <a:rPr lang="en-US" sz="2000" i="1" dirty="0" err="1"/>
              <a:t>và</a:t>
            </a:r>
            <a:r>
              <a:rPr lang="en-US" sz="2000" i="1" dirty="0"/>
              <a:t> </a:t>
            </a:r>
            <a:r>
              <a:rPr lang="en-US" sz="2000" i="1" dirty="0" err="1"/>
              <a:t>quyết</a:t>
            </a:r>
            <a:r>
              <a:rPr lang="en-US" sz="2000" i="1" dirty="0"/>
              <a:t> </a:t>
            </a:r>
            <a:r>
              <a:rPr lang="en-US" sz="2000" i="1" dirty="0" err="1"/>
              <a:t>định</a:t>
            </a:r>
            <a:endParaRPr lang="en-US" sz="2000" dirty="0"/>
          </a:p>
          <a:p>
            <a:pPr algn="just"/>
            <a:r>
              <a:rPr lang="en-US" sz="2000" i="1" dirty="0"/>
              <a:t>1. </a:t>
            </a:r>
            <a:r>
              <a:rPr lang="en-US" sz="2000" i="1" dirty="0" err="1"/>
              <a:t>Chủ</a:t>
            </a:r>
            <a:r>
              <a:rPr lang="en-US" sz="2000" i="1" dirty="0"/>
              <a:t> </a:t>
            </a:r>
            <a:r>
              <a:rPr lang="en-US" sz="2000" i="1" dirty="0" err="1"/>
              <a:t>trương</a:t>
            </a:r>
            <a:r>
              <a:rPr lang="en-US" sz="2000" i="1" dirty="0"/>
              <a:t> </a:t>
            </a:r>
            <a:r>
              <a:rPr lang="en-US" sz="2000" i="1" dirty="0" err="1"/>
              <a:t>và</a:t>
            </a:r>
            <a:r>
              <a:rPr lang="en-US" sz="2000" i="1" dirty="0"/>
              <a:t> </a:t>
            </a:r>
            <a:r>
              <a:rPr lang="en-US" sz="2000" i="1" dirty="0" err="1"/>
              <a:t>mức</a:t>
            </a:r>
            <a:r>
              <a:rPr lang="en-US" sz="2000" i="1" dirty="0"/>
              <a:t> </a:t>
            </a:r>
            <a:r>
              <a:rPr lang="en-US" sz="2000" i="1" dirty="0" err="1"/>
              <a:t>đóng</a:t>
            </a:r>
            <a:r>
              <a:rPr lang="en-US" sz="2000" i="1" dirty="0"/>
              <a:t> </a:t>
            </a:r>
            <a:r>
              <a:rPr lang="en-US" sz="2000" i="1" dirty="0" err="1"/>
              <a:t>góp</a:t>
            </a:r>
            <a:r>
              <a:rPr lang="en-US" sz="2000" i="1" dirty="0"/>
              <a:t> </a:t>
            </a:r>
            <a:r>
              <a:rPr lang="en-US" sz="2000" i="1" dirty="0" err="1"/>
              <a:t>xây</a:t>
            </a:r>
            <a:r>
              <a:rPr lang="en-US" sz="2000" i="1" dirty="0"/>
              <a:t> </a:t>
            </a:r>
            <a:r>
              <a:rPr lang="en-US" sz="2000" i="1" dirty="0" err="1"/>
              <a:t>dựng</a:t>
            </a:r>
            <a:r>
              <a:rPr lang="en-US" sz="2000" i="1" dirty="0"/>
              <a:t> </a:t>
            </a:r>
            <a:r>
              <a:rPr lang="en-US" sz="2000" i="1" dirty="0" err="1"/>
              <a:t>cơ</a:t>
            </a:r>
            <a:r>
              <a:rPr lang="en-US" sz="2000" i="1" dirty="0"/>
              <a:t> </a:t>
            </a:r>
            <a:r>
              <a:rPr lang="en-US" sz="2000" i="1" dirty="0" err="1"/>
              <a:t>sở</a:t>
            </a:r>
            <a:r>
              <a:rPr lang="en-US" sz="2000" i="1" dirty="0"/>
              <a:t> </a:t>
            </a:r>
            <a:r>
              <a:rPr lang="en-US" sz="2000" i="1" dirty="0" err="1"/>
              <a:t>hạ</a:t>
            </a:r>
            <a:r>
              <a:rPr lang="en-US" sz="2000" i="1" dirty="0"/>
              <a:t> </a:t>
            </a:r>
            <a:r>
              <a:rPr lang="en-US" sz="2000" i="1" dirty="0" err="1"/>
              <a:t>tầng</a:t>
            </a:r>
            <a:r>
              <a:rPr lang="en-US" sz="2000" i="1" dirty="0"/>
              <a:t>, </a:t>
            </a:r>
            <a:r>
              <a:rPr lang="en-US" sz="2000" i="1" u="sng" dirty="0" err="1"/>
              <a:t>các</a:t>
            </a:r>
            <a:r>
              <a:rPr lang="en-US" sz="2000" i="1" u="sng" dirty="0"/>
              <a:t> </a:t>
            </a:r>
            <a:r>
              <a:rPr lang="en-US" sz="2000" i="1" u="sng" dirty="0" err="1"/>
              <a:t>công</a:t>
            </a:r>
            <a:r>
              <a:rPr lang="en-US" sz="2000" i="1" u="sng" dirty="0"/>
              <a:t> </a:t>
            </a:r>
            <a:r>
              <a:rPr lang="en-US" sz="2000" i="1" u="sng" dirty="0" err="1"/>
              <a:t>trình</a:t>
            </a:r>
            <a:r>
              <a:rPr lang="en-US" sz="2000" i="1" u="sng" dirty="0"/>
              <a:t> </a:t>
            </a:r>
            <a:r>
              <a:rPr lang="en-US" sz="2000" i="1" u="sng" dirty="0" err="1"/>
              <a:t>công</a:t>
            </a:r>
            <a:r>
              <a:rPr lang="en-US" sz="2000" i="1" u="sng" dirty="0"/>
              <a:t> </a:t>
            </a:r>
            <a:r>
              <a:rPr lang="en-US" sz="2000" i="1" u="sng" dirty="0" err="1"/>
              <a:t>cộng</a:t>
            </a:r>
            <a:r>
              <a:rPr lang="en-US" sz="2000" i="1" dirty="0"/>
              <a:t> </a:t>
            </a:r>
            <a:r>
              <a:rPr lang="en-US" sz="2000" i="1" dirty="0" err="1"/>
              <a:t>trong</a:t>
            </a:r>
            <a:r>
              <a:rPr lang="en-US" sz="2000" i="1" dirty="0"/>
              <a:t> </a:t>
            </a:r>
            <a:r>
              <a:rPr lang="en-US" sz="2000" i="1" dirty="0" err="1"/>
              <a:t>phạm</a:t>
            </a:r>
            <a:r>
              <a:rPr lang="en-US" sz="2000" i="1" dirty="0"/>
              <a:t> vi </a:t>
            </a:r>
            <a:r>
              <a:rPr lang="en-US" sz="2000" i="1" dirty="0" err="1"/>
              <a:t>địa</a:t>
            </a:r>
            <a:r>
              <a:rPr lang="en-US" sz="2000" i="1" dirty="0"/>
              <a:t> </a:t>
            </a:r>
            <a:r>
              <a:rPr lang="en-US" sz="2000" i="1" dirty="0" err="1"/>
              <a:t>bàn</a:t>
            </a:r>
            <a:r>
              <a:rPr lang="en-US" sz="2000" i="1" dirty="0"/>
              <a:t> </a:t>
            </a:r>
            <a:r>
              <a:rPr lang="en-US" sz="2000" i="1" dirty="0" err="1"/>
              <a:t>cấp</a:t>
            </a:r>
            <a:r>
              <a:rPr lang="en-US" sz="2000" i="1" dirty="0"/>
              <a:t> </a:t>
            </a:r>
            <a:r>
              <a:rPr lang="en-US" sz="2000" i="1" dirty="0" err="1"/>
              <a:t>xã</a:t>
            </a:r>
            <a:r>
              <a:rPr lang="en-US" sz="2000" i="1" dirty="0"/>
              <a:t>, ở </a:t>
            </a:r>
            <a:r>
              <a:rPr lang="en-US" sz="2000" i="1" dirty="0" err="1"/>
              <a:t>thôn</a:t>
            </a:r>
            <a:r>
              <a:rPr lang="en-US" sz="2000" i="1" dirty="0"/>
              <a:t>, </a:t>
            </a:r>
            <a:r>
              <a:rPr lang="en-US" sz="2000" i="1" dirty="0" err="1"/>
              <a:t>tổ</a:t>
            </a:r>
            <a:r>
              <a:rPr lang="en-US" sz="2000" i="1" dirty="0"/>
              <a:t> </a:t>
            </a:r>
            <a:r>
              <a:rPr lang="en-US" sz="2000" i="1" dirty="0" err="1"/>
              <a:t>dân</a:t>
            </a:r>
            <a:r>
              <a:rPr lang="en-US" sz="2000" i="1" dirty="0"/>
              <a:t> </a:t>
            </a:r>
            <a:r>
              <a:rPr lang="en-US" sz="2000" i="1" dirty="0" err="1"/>
              <a:t>phố</a:t>
            </a:r>
            <a:r>
              <a:rPr lang="en-US" sz="2000" i="1" dirty="0"/>
              <a:t> </a:t>
            </a:r>
            <a:r>
              <a:rPr lang="en-US" sz="2000" i="1" u="sng" dirty="0"/>
              <a:t>do </a:t>
            </a:r>
            <a:r>
              <a:rPr lang="en-US" sz="2000" i="1" u="sng" dirty="0" err="1"/>
              <a:t>Nhân</a:t>
            </a:r>
            <a:r>
              <a:rPr lang="en-US" sz="2000" i="1" u="sng" dirty="0"/>
              <a:t> </a:t>
            </a:r>
            <a:r>
              <a:rPr lang="en-US" sz="2000" i="1" u="sng" dirty="0" err="1"/>
              <a:t>dân</a:t>
            </a:r>
            <a:r>
              <a:rPr lang="en-US" sz="2000" i="1" u="sng" dirty="0"/>
              <a:t> </a:t>
            </a:r>
            <a:r>
              <a:rPr lang="en-US" sz="2000" i="1" u="sng" dirty="0" err="1"/>
              <a:t>đóng</a:t>
            </a:r>
            <a:r>
              <a:rPr lang="en-US" sz="2000" i="1" u="sng" dirty="0"/>
              <a:t> </a:t>
            </a:r>
            <a:r>
              <a:rPr lang="en-US" sz="2000" i="1" u="sng" dirty="0" err="1"/>
              <a:t>góp</a:t>
            </a:r>
            <a:r>
              <a:rPr lang="en-US" sz="2000" i="1" u="sng" dirty="0"/>
              <a:t> </a:t>
            </a:r>
            <a:r>
              <a:rPr lang="en-US" sz="2000" i="1" u="sng" dirty="0" err="1"/>
              <a:t>toàn</a:t>
            </a:r>
            <a:r>
              <a:rPr lang="en-US" sz="2000" i="1" u="sng" dirty="0"/>
              <a:t> </a:t>
            </a:r>
            <a:r>
              <a:rPr lang="en-US" sz="2000" i="1" u="sng" dirty="0" err="1"/>
              <a:t>bộ</a:t>
            </a:r>
            <a:r>
              <a:rPr lang="en-US" sz="2000" i="1" u="sng" dirty="0"/>
              <a:t> </a:t>
            </a:r>
            <a:r>
              <a:rPr lang="en-US" sz="2000" i="1" u="sng" dirty="0" err="1"/>
              <a:t>hoặc</a:t>
            </a:r>
            <a:r>
              <a:rPr lang="en-US" sz="2000" i="1" u="sng" dirty="0"/>
              <a:t> </a:t>
            </a:r>
            <a:r>
              <a:rPr lang="en-US" sz="2000" i="1" u="sng" dirty="0" err="1"/>
              <a:t>một</a:t>
            </a:r>
            <a:r>
              <a:rPr lang="en-US" sz="2000" i="1" u="sng" dirty="0"/>
              <a:t> </a:t>
            </a:r>
            <a:r>
              <a:rPr lang="en-US" sz="2000" i="1" u="sng" dirty="0" err="1"/>
              <a:t>phần</a:t>
            </a:r>
            <a:r>
              <a:rPr lang="en-US" sz="2000" i="1" u="sng" dirty="0"/>
              <a:t> </a:t>
            </a:r>
            <a:r>
              <a:rPr lang="en-US" sz="2000" i="1" u="sng" dirty="0" err="1"/>
              <a:t>kinh</a:t>
            </a:r>
            <a:r>
              <a:rPr lang="en-US" sz="2000" i="1" u="sng" dirty="0"/>
              <a:t> </a:t>
            </a:r>
            <a:r>
              <a:rPr lang="en-US" sz="2000" i="1" u="sng" dirty="0" err="1"/>
              <a:t>phí</a:t>
            </a:r>
            <a:r>
              <a:rPr lang="en-US" sz="2000" i="1" u="sng" dirty="0"/>
              <a:t>,</a:t>
            </a:r>
            <a:r>
              <a:rPr lang="en-US" sz="2000" i="1" dirty="0"/>
              <a:t> </a:t>
            </a:r>
            <a:r>
              <a:rPr lang="en-US" sz="2000" i="1" dirty="0" err="1"/>
              <a:t>tài</a:t>
            </a:r>
            <a:r>
              <a:rPr lang="en-US" sz="2000" i="1" dirty="0"/>
              <a:t> </a:t>
            </a:r>
            <a:r>
              <a:rPr lang="en-US" sz="2000" i="1" dirty="0" err="1"/>
              <a:t>sản</a:t>
            </a:r>
            <a:r>
              <a:rPr lang="en-US" sz="2000" i="1" dirty="0"/>
              <a:t>, </a:t>
            </a:r>
            <a:r>
              <a:rPr lang="en-US" sz="2000" i="1" dirty="0" err="1"/>
              <a:t>công</a:t>
            </a:r>
            <a:r>
              <a:rPr lang="en-US" sz="2000" i="1" dirty="0"/>
              <a:t> </a:t>
            </a:r>
            <a:r>
              <a:rPr lang="en-US" sz="2000" i="1" dirty="0" err="1"/>
              <a:t>sức</a:t>
            </a:r>
            <a:r>
              <a:rPr lang="en-US" sz="2000" i="1" dirty="0"/>
              <a:t>.</a:t>
            </a:r>
            <a:endParaRPr lang="en-US" sz="2000" dirty="0"/>
          </a:p>
          <a:p>
            <a:pPr algn="just"/>
            <a:r>
              <a:rPr lang="en-US" sz="2000" dirty="0" err="1"/>
              <a:t>Như</a:t>
            </a:r>
            <a:r>
              <a:rPr lang="en-US" sz="2000" dirty="0"/>
              <a:t> </a:t>
            </a:r>
            <a:r>
              <a:rPr lang="en-US" sz="2000" dirty="0" err="1"/>
              <a:t>vậy</a:t>
            </a:r>
            <a:r>
              <a:rPr lang="en-US" sz="2000" dirty="0"/>
              <a:t>, </a:t>
            </a:r>
            <a:r>
              <a:rPr lang="en-US" sz="2000" dirty="0" err="1"/>
              <a:t>việc</a:t>
            </a:r>
            <a:r>
              <a:rPr lang="en-US" sz="2000" dirty="0"/>
              <a:t> </a:t>
            </a:r>
            <a:r>
              <a:rPr lang="en-US" sz="2000" dirty="0" err="1"/>
              <a:t>bàn</a:t>
            </a:r>
            <a:r>
              <a:rPr lang="en-US" sz="2000" dirty="0"/>
              <a:t> </a:t>
            </a:r>
            <a:r>
              <a:rPr lang="en-US" sz="2000" dirty="0" err="1"/>
              <a:t>và</a:t>
            </a:r>
            <a:r>
              <a:rPr lang="en-US" sz="2000" dirty="0"/>
              <a:t> </a:t>
            </a:r>
            <a:r>
              <a:rPr lang="en-US" sz="2000" dirty="0" err="1"/>
              <a:t>quyết</a:t>
            </a:r>
            <a:r>
              <a:rPr lang="en-US" sz="2000" dirty="0"/>
              <a:t> </a:t>
            </a:r>
            <a:r>
              <a:rPr lang="en-US" sz="2000" dirty="0" err="1"/>
              <a:t>định</a:t>
            </a:r>
            <a:r>
              <a:rPr lang="en-US" sz="2000" dirty="0"/>
              <a:t> </a:t>
            </a:r>
            <a:r>
              <a:rPr lang="en-US" sz="2000" dirty="0" err="1"/>
              <a:t>chủ</a:t>
            </a:r>
            <a:r>
              <a:rPr lang="en-US" sz="2000" dirty="0"/>
              <a:t> </a:t>
            </a:r>
            <a:r>
              <a:rPr lang="en-US" sz="2000" dirty="0" err="1"/>
              <a:t>trương</a:t>
            </a:r>
            <a:r>
              <a:rPr lang="en-US" sz="2000" dirty="0"/>
              <a:t> </a:t>
            </a:r>
            <a:r>
              <a:rPr lang="en-US" sz="2000" dirty="0" err="1"/>
              <a:t>trên</a:t>
            </a:r>
            <a:r>
              <a:rPr lang="en-US" sz="2000" dirty="0"/>
              <a:t> </a:t>
            </a:r>
            <a:r>
              <a:rPr lang="en-US" sz="2000" dirty="0" err="1"/>
              <a:t>thuộc</a:t>
            </a:r>
            <a:r>
              <a:rPr lang="en-US" sz="2000" dirty="0"/>
              <a:t> </a:t>
            </a:r>
            <a:r>
              <a:rPr lang="en-US" sz="2000" dirty="0" err="1"/>
              <a:t>thẩm</a:t>
            </a:r>
            <a:r>
              <a:rPr lang="en-US" sz="2000" dirty="0"/>
              <a:t> </a:t>
            </a:r>
            <a:r>
              <a:rPr lang="en-US" sz="2000" dirty="0" err="1"/>
              <a:t>quyền</a:t>
            </a:r>
            <a:r>
              <a:rPr lang="en-US" sz="2000" dirty="0"/>
              <a:t> </a:t>
            </a:r>
            <a:r>
              <a:rPr lang="en-US" sz="2000" dirty="0" err="1"/>
              <a:t>quyết</a:t>
            </a:r>
            <a:r>
              <a:rPr lang="en-US" sz="2000" dirty="0"/>
              <a:t> </a:t>
            </a:r>
            <a:r>
              <a:rPr lang="en-US" sz="2000" dirty="0" err="1"/>
              <a:t>định</a:t>
            </a:r>
            <a:r>
              <a:rPr lang="en-US" sz="2000" dirty="0"/>
              <a:t> </a:t>
            </a:r>
            <a:r>
              <a:rPr lang="en-US" sz="2000" dirty="0" err="1"/>
              <a:t>của</a:t>
            </a:r>
            <a:r>
              <a:rPr lang="en-US" sz="2000" dirty="0"/>
              <a:t> </a:t>
            </a:r>
            <a:r>
              <a:rPr lang="en-US" sz="2000" dirty="0" err="1" smtClean="0"/>
              <a:t>nhân</a:t>
            </a:r>
            <a:r>
              <a:rPr lang="en-US" sz="2000" dirty="0" smtClean="0"/>
              <a:t> </a:t>
            </a:r>
            <a:r>
              <a:rPr lang="en-US" sz="2000" dirty="0" err="1" smtClean="0"/>
              <a:t>dân</a:t>
            </a:r>
            <a:r>
              <a:rPr lang="en-US" sz="2000" dirty="0" smtClean="0"/>
              <a:t> </a:t>
            </a:r>
            <a:r>
              <a:rPr lang="en-US" sz="2000" dirty="0" err="1" smtClean="0"/>
              <a:t>trên</a:t>
            </a:r>
            <a:r>
              <a:rPr lang="en-US" sz="2000" dirty="0" smtClean="0"/>
              <a:t> </a:t>
            </a:r>
            <a:r>
              <a:rPr lang="en-US" sz="2000" dirty="0" err="1" smtClean="0"/>
              <a:t>địa</a:t>
            </a:r>
            <a:r>
              <a:rPr lang="en-US" sz="2000" dirty="0" smtClean="0"/>
              <a:t> </a:t>
            </a:r>
            <a:r>
              <a:rPr lang="en-US" sz="2000" dirty="0" err="1" smtClean="0"/>
              <a:t>bàn</a:t>
            </a:r>
            <a:r>
              <a:rPr lang="en-US" sz="2000" dirty="0" smtClean="0"/>
              <a:t> </a:t>
            </a:r>
            <a:r>
              <a:rPr lang="en-US" sz="2000" dirty="0" err="1" smtClean="0"/>
              <a:t>Tổ</a:t>
            </a:r>
            <a:r>
              <a:rPr lang="en-US" sz="2000" dirty="0" smtClean="0"/>
              <a:t> </a:t>
            </a:r>
            <a:r>
              <a:rPr lang="en-US" sz="2000" dirty="0" err="1"/>
              <a:t>dân</a:t>
            </a:r>
            <a:r>
              <a:rPr lang="en-US" sz="2000" dirty="0"/>
              <a:t> </a:t>
            </a:r>
            <a:r>
              <a:rPr lang="en-US" sz="2000" dirty="0" err="1" smtClean="0"/>
              <a:t>phố</a:t>
            </a:r>
            <a:r>
              <a:rPr lang="en-US" sz="2000" dirty="0"/>
              <a:t> </a:t>
            </a:r>
            <a:r>
              <a:rPr lang="en-US" sz="2000" dirty="0" err="1" smtClean="0"/>
              <a:t>đó</a:t>
            </a:r>
            <a:r>
              <a:rPr lang="en-US" sz="2000" dirty="0" smtClean="0"/>
              <a:t>.</a:t>
            </a:r>
            <a:endParaRPr lang="en-US" sz="2000" dirty="0"/>
          </a:p>
          <a:p>
            <a:pPr algn="just"/>
            <a:endParaRPr lang="en-US" sz="2000" dirty="0"/>
          </a:p>
        </p:txBody>
      </p:sp>
    </p:spTree>
    <p:extLst>
      <p:ext uri="{BB962C8B-B14F-4D97-AF65-F5344CB8AC3E}">
        <p14:creationId xmlns:p14="http://schemas.microsoft.com/office/powerpoint/2010/main" val="40370607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latin typeface="Tahoma" panose="020B0604030504040204" charset="0"/>
                <a:ea typeface="Tahoma" panose="020B0604030504040204" charset="0"/>
                <a:cs typeface="Tahoma" panose="020B0604030504040204" charset="0"/>
              </a:rPr>
              <a:t>Nhân</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dân</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được</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sáng</a:t>
            </a:r>
            <a:r>
              <a:rPr lang="en-US" dirty="0" smtClean="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kiến</a:t>
            </a:r>
            <a:r>
              <a:rPr lang="en-US" dirty="0" smtClean="0">
                <a:latin typeface="Tahoma" panose="020B0604030504040204" charset="0"/>
                <a:ea typeface="Tahoma" panose="020B0604030504040204" charset="0"/>
                <a:cs typeface="Tahoma" panose="020B0604030504040204" charset="0"/>
              </a:rPr>
              <a:t> </a:t>
            </a:r>
            <a:br>
              <a:rPr lang="en-US" dirty="0" smtClean="0">
                <a:latin typeface="Tahoma" panose="020B0604030504040204" charset="0"/>
                <a:ea typeface="Tahoma" panose="020B0604030504040204" charset="0"/>
                <a:cs typeface="Tahoma" panose="020B0604030504040204" charset="0"/>
              </a:rPr>
            </a:br>
            <a:r>
              <a:rPr lang="en-US" dirty="0" err="1" smtClean="0">
                <a:latin typeface="Tahoma" panose="020B0604030504040204" charset="0"/>
                <a:ea typeface="Tahoma" panose="020B0604030504040204" charset="0"/>
                <a:cs typeface="Tahoma" panose="020B0604030504040204" charset="0"/>
              </a:rPr>
              <a:t>đề</a:t>
            </a:r>
            <a:r>
              <a:rPr lang="en-US" dirty="0" smtClean="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xuất</a:t>
            </a:r>
            <a:r>
              <a:rPr lang="en-US" dirty="0">
                <a:latin typeface="Tahoma" panose="020B0604030504040204" charset="0"/>
                <a:ea typeface="Tahoma" panose="020B0604030504040204" charset="0"/>
                <a:cs typeface="Tahoma" panose="020B0604030504040204" charset="0"/>
              </a:rPr>
              <a:t> </a:t>
            </a:r>
            <a:r>
              <a:rPr lang="en-US" dirty="0" err="1" smtClean="0">
                <a:latin typeface="Tahoma" panose="020B0604030504040204" charset="0"/>
                <a:ea typeface="Tahoma" panose="020B0604030504040204" charset="0"/>
                <a:cs typeface="Tahoma" panose="020B0604030504040204" charset="0"/>
              </a:rPr>
              <a:t>nội</a:t>
            </a:r>
            <a:r>
              <a:rPr lang="en-US" dirty="0" smtClean="0">
                <a:latin typeface="Tahoma" panose="020B0604030504040204" charset="0"/>
                <a:ea typeface="Tahoma" panose="020B0604030504040204" charset="0"/>
                <a:cs typeface="Tahoma" panose="020B0604030504040204" charset="0"/>
              </a:rPr>
              <a:t> dung </a:t>
            </a:r>
            <a:r>
              <a:rPr lang="en-US" dirty="0" err="1" smtClean="0">
                <a:latin typeface="Tahoma" panose="020B0604030504040204" charset="0"/>
                <a:ea typeface="Tahoma" panose="020B0604030504040204" charset="0"/>
                <a:cs typeface="Tahoma" panose="020B0604030504040204" charset="0"/>
              </a:rPr>
              <a:t>họp</a:t>
            </a:r>
            <a:endParaRPr lang="en-US" dirty="0">
              <a:latin typeface="Tahoma" panose="020B0604030504040204" charset="0"/>
              <a:ea typeface="Tahoma" panose="020B0604030504040204" charset="0"/>
              <a:cs typeface="Tahoma" panose="020B0604030504040204" charset="0"/>
            </a:endParaRPr>
          </a:p>
        </p:txBody>
      </p:sp>
      <p:sp>
        <p:nvSpPr>
          <p:cNvPr id="3" name="Content Placeholder 2"/>
          <p:cNvSpPr>
            <a:spLocks noGrp="1"/>
          </p:cNvSpPr>
          <p:nvPr>
            <p:ph sz="half" idx="1"/>
          </p:nvPr>
        </p:nvSpPr>
        <p:spPr/>
        <p:txBody>
          <a:bodyPr>
            <a:normAutofit fontScale="92500" lnSpcReduction="20000"/>
          </a:bodyPr>
          <a:lstStyle/>
          <a:p>
            <a:pPr marL="0" indent="0" algn="just">
              <a:buNone/>
            </a:pPr>
            <a:r>
              <a:rPr lang="nl-NL" dirty="0" smtClean="0"/>
              <a:t>- Công </a:t>
            </a:r>
            <a:r>
              <a:rPr lang="nl-NL" dirty="0"/>
              <a:t>dân cư trú tại thôn, tổ dân phố có sáng kiến đề xuất </a:t>
            </a:r>
            <a:r>
              <a:rPr lang="nl-NL" dirty="0" smtClean="0"/>
              <a:t>và </a:t>
            </a:r>
            <a:r>
              <a:rPr lang="nl-NL" dirty="0"/>
              <a:t>được ít nhất là 10% tổng số hộ gia đình tại thôn, tổ dân phố đồng thuận thì gửi đề xuất đến Trưởng thôn, Tổ trưởng tổ dân phố để đưa ra cộng đồng dân cư bàn và quyết </a:t>
            </a:r>
            <a:r>
              <a:rPr lang="nl-NL" dirty="0" smtClean="0"/>
              <a:t>định.</a:t>
            </a:r>
          </a:p>
          <a:p>
            <a:pPr marL="0" indent="0" algn="just">
              <a:buNone/>
            </a:pPr>
            <a:r>
              <a:rPr lang="en-US" dirty="0" smtClean="0"/>
              <a:t>- </a:t>
            </a:r>
            <a:r>
              <a:rPr lang="nl-NL" dirty="0"/>
              <a:t>Trường hợp sáng kiến của công dân chưa có đủ 10% tổng số hộ gia đình ở thôn, tổ dân phố đồng thuận nhưng xét thấy có thể mang lại lợi ích cho cộng đồng dân cư và được Ban công tác Mặt trận ở thôn, tổ dân phố tán thành thì Trưởng thôn, Tổ trưởng tổ dân phố đưa ra để cộng đồng dân cư bàn và quyết định. </a:t>
            </a:r>
            <a:endParaRPr lang="en-US" dirty="0"/>
          </a:p>
          <a:p>
            <a:pPr marL="0" indent="0" algn="just">
              <a:buNone/>
            </a:pPr>
            <a:endParaRPr lang="en-US" dirty="0"/>
          </a:p>
        </p:txBody>
      </p:sp>
      <p:pic>
        <p:nvPicPr>
          <p:cNvPr id="5" name="Content Placeholder 4"/>
          <p:cNvPicPr>
            <a:picLocks noGrp="1" noChangeAspect="1"/>
          </p:cNvPicPr>
          <p:nvPr>
            <p:ph sz="half" idx="2"/>
          </p:nvPr>
        </p:nvPicPr>
        <p:blipFill>
          <a:blip r:embed="rId2"/>
          <a:stretch>
            <a:fillRect/>
          </a:stretch>
        </p:blipFill>
        <p:spPr>
          <a:xfrm>
            <a:off x="7191375" y="2223083"/>
            <a:ext cx="4313238" cy="3189453"/>
          </a:xfrm>
          <a:prstGeom prst="rect">
            <a:avLst/>
          </a:prstGeom>
        </p:spPr>
      </p:pic>
    </p:spTree>
    <p:extLst>
      <p:ext uri="{BB962C8B-B14F-4D97-AF65-F5344CB8AC3E}">
        <p14:creationId xmlns:p14="http://schemas.microsoft.com/office/powerpoint/2010/main" val="265949116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err="1" smtClean="0"/>
              <a:t>Hình</a:t>
            </a:r>
            <a:r>
              <a:rPr lang="en-GB" b="1" dirty="0" smtClean="0"/>
              <a:t> </a:t>
            </a:r>
            <a:r>
              <a:rPr lang="en-GB" b="1" dirty="0" err="1"/>
              <a:t>thức</a:t>
            </a:r>
            <a:r>
              <a:rPr lang="en-GB" b="1" dirty="0"/>
              <a:t> </a:t>
            </a:r>
            <a:r>
              <a:rPr lang="en-GB" b="1" dirty="0" err="1"/>
              <a:t>N</a:t>
            </a:r>
            <a:r>
              <a:rPr lang="en-GB" b="1" dirty="0" err="1" smtClean="0"/>
              <a:t>hân</a:t>
            </a:r>
            <a:r>
              <a:rPr lang="en-GB" b="1" dirty="0" smtClean="0"/>
              <a:t> </a:t>
            </a:r>
            <a:r>
              <a:rPr lang="en-GB" b="1" dirty="0" err="1"/>
              <a:t>dân</a:t>
            </a:r>
            <a:r>
              <a:rPr lang="en-GB" b="1" dirty="0"/>
              <a:t> </a:t>
            </a:r>
            <a:r>
              <a:rPr lang="en-GB" b="1" dirty="0" err="1"/>
              <a:t>bàn</a:t>
            </a:r>
            <a:r>
              <a:rPr lang="en-GB" b="1" dirty="0"/>
              <a:t> </a:t>
            </a:r>
            <a:r>
              <a:rPr lang="en-GB" b="1" dirty="0" err="1"/>
              <a:t>và</a:t>
            </a:r>
            <a:r>
              <a:rPr lang="en-GB" b="1" dirty="0"/>
              <a:t> </a:t>
            </a:r>
            <a:r>
              <a:rPr lang="en-GB" b="1" dirty="0" err="1"/>
              <a:t>quyết</a:t>
            </a:r>
            <a:r>
              <a:rPr lang="en-GB" b="1" dirty="0"/>
              <a:t> </a:t>
            </a:r>
            <a:r>
              <a:rPr lang="en-GB" b="1" dirty="0" err="1"/>
              <a:t>định</a:t>
            </a:r>
            <a:endParaRPr lang="en-US" dirty="0"/>
          </a:p>
        </p:txBody>
      </p:sp>
      <p:sp>
        <p:nvSpPr>
          <p:cNvPr id="3" name="Content Placeholder 2"/>
          <p:cNvSpPr>
            <a:spLocks noGrp="1"/>
          </p:cNvSpPr>
          <p:nvPr>
            <p:ph sz="half" idx="1"/>
          </p:nvPr>
        </p:nvSpPr>
        <p:spPr/>
        <p:txBody>
          <a:bodyPr>
            <a:normAutofit/>
          </a:bodyPr>
          <a:lstStyle/>
          <a:p>
            <a:pPr algn="just"/>
            <a:r>
              <a:rPr lang="en-GB" dirty="0" err="1"/>
              <a:t>Pháp</a:t>
            </a:r>
            <a:r>
              <a:rPr lang="en-GB" dirty="0"/>
              <a:t> </a:t>
            </a:r>
            <a:r>
              <a:rPr lang="en-GB" dirty="0" err="1"/>
              <a:t>lệnh</a:t>
            </a:r>
            <a:r>
              <a:rPr lang="en-GB" dirty="0"/>
              <a:t> </a:t>
            </a:r>
            <a:r>
              <a:rPr lang="en-GB" dirty="0" err="1"/>
              <a:t>thực</a:t>
            </a:r>
            <a:r>
              <a:rPr lang="en-GB" dirty="0"/>
              <a:t> </a:t>
            </a:r>
            <a:r>
              <a:rPr lang="en-GB" dirty="0" err="1"/>
              <a:t>hiện</a:t>
            </a:r>
            <a:r>
              <a:rPr lang="en-GB" dirty="0"/>
              <a:t> </a:t>
            </a:r>
            <a:r>
              <a:rPr lang="en-GB" dirty="0" err="1"/>
              <a:t>dân</a:t>
            </a:r>
            <a:r>
              <a:rPr lang="en-GB" dirty="0"/>
              <a:t> </a:t>
            </a:r>
            <a:r>
              <a:rPr lang="en-GB" dirty="0" err="1"/>
              <a:t>chủ</a:t>
            </a:r>
            <a:r>
              <a:rPr lang="en-GB" dirty="0"/>
              <a:t> ở </a:t>
            </a:r>
            <a:r>
              <a:rPr lang="en-GB" dirty="0" err="1"/>
              <a:t>cơ</a:t>
            </a:r>
            <a:r>
              <a:rPr lang="en-GB" dirty="0"/>
              <a:t> </a:t>
            </a:r>
            <a:r>
              <a:rPr lang="en-GB" dirty="0" err="1"/>
              <a:t>sở</a:t>
            </a:r>
            <a:r>
              <a:rPr lang="en-GB" dirty="0"/>
              <a:t> </a:t>
            </a:r>
            <a:r>
              <a:rPr lang="en-GB" dirty="0" err="1"/>
              <a:t>quy</a:t>
            </a:r>
            <a:r>
              <a:rPr lang="en-GB" dirty="0"/>
              <a:t> </a:t>
            </a:r>
            <a:r>
              <a:rPr lang="en-GB" dirty="0" err="1"/>
              <a:t>định</a:t>
            </a:r>
            <a:r>
              <a:rPr lang="en-GB" dirty="0"/>
              <a:t> 02 </a:t>
            </a:r>
            <a:r>
              <a:rPr lang="en-GB" dirty="0" err="1"/>
              <a:t>hình</a:t>
            </a:r>
            <a:r>
              <a:rPr lang="en-GB" dirty="0"/>
              <a:t> </a:t>
            </a:r>
            <a:r>
              <a:rPr lang="en-GB" dirty="0" err="1"/>
              <a:t>thức</a:t>
            </a:r>
            <a:r>
              <a:rPr lang="en-GB" dirty="0"/>
              <a:t> </a:t>
            </a:r>
            <a:r>
              <a:rPr lang="en-GB" dirty="0" err="1"/>
              <a:t>nhân</a:t>
            </a:r>
            <a:r>
              <a:rPr lang="en-GB" dirty="0"/>
              <a:t> </a:t>
            </a:r>
            <a:r>
              <a:rPr lang="en-GB" dirty="0" err="1"/>
              <a:t>dân</a:t>
            </a:r>
            <a:r>
              <a:rPr lang="en-GB" dirty="0"/>
              <a:t> </a:t>
            </a:r>
            <a:r>
              <a:rPr lang="en-GB" dirty="0" err="1"/>
              <a:t>bàn</a:t>
            </a:r>
            <a:r>
              <a:rPr lang="en-GB" dirty="0"/>
              <a:t> </a:t>
            </a:r>
            <a:r>
              <a:rPr lang="en-GB" dirty="0" err="1"/>
              <a:t>và</a:t>
            </a:r>
            <a:r>
              <a:rPr lang="en-GB" dirty="0"/>
              <a:t> </a:t>
            </a:r>
            <a:r>
              <a:rPr lang="en-GB" dirty="0" err="1"/>
              <a:t>quyết</a:t>
            </a:r>
            <a:r>
              <a:rPr lang="en-GB" dirty="0"/>
              <a:t> </a:t>
            </a:r>
            <a:r>
              <a:rPr lang="en-GB" dirty="0" err="1"/>
              <a:t>định</a:t>
            </a:r>
            <a:r>
              <a:rPr lang="en-GB" dirty="0"/>
              <a:t>, </a:t>
            </a:r>
            <a:r>
              <a:rPr lang="en-GB" dirty="0" err="1"/>
              <a:t>đó</a:t>
            </a:r>
            <a:r>
              <a:rPr lang="en-GB" dirty="0"/>
              <a:t> </a:t>
            </a:r>
            <a:r>
              <a:rPr lang="en-GB" dirty="0" err="1"/>
              <a:t>là</a:t>
            </a:r>
            <a:r>
              <a:rPr lang="en-GB" dirty="0"/>
              <a:t>:</a:t>
            </a:r>
            <a:r>
              <a:rPr lang="nl-NL" dirty="0"/>
              <a:t> </a:t>
            </a:r>
            <a:endParaRPr lang="nl-NL" dirty="0" smtClean="0"/>
          </a:p>
          <a:p>
            <a:pPr marL="0" indent="0" algn="just">
              <a:buNone/>
            </a:pPr>
            <a:r>
              <a:rPr lang="nl-NL" dirty="0"/>
              <a:t>	</a:t>
            </a:r>
            <a:r>
              <a:rPr lang="nl-NL" dirty="0" smtClean="0"/>
              <a:t>+ Tổ </a:t>
            </a:r>
            <a:r>
              <a:rPr lang="nl-NL" dirty="0"/>
              <a:t>chức cuộc họp cử tri hoặc cử tri đại diện </a:t>
            </a:r>
            <a:r>
              <a:rPr lang="nl-NL" b="1" dirty="0">
                <a:hlinkClick r:id="rId2"/>
              </a:rPr>
              <a:t>hộ gia đình</a:t>
            </a:r>
            <a:r>
              <a:rPr lang="nl-NL" dirty="0"/>
              <a:t> theo địa bàn từng thôn, tổ dân phố;  </a:t>
            </a:r>
            <a:endParaRPr lang="nl-NL" dirty="0" smtClean="0"/>
          </a:p>
          <a:p>
            <a:pPr marL="0" indent="0" algn="just">
              <a:buNone/>
            </a:pPr>
            <a:r>
              <a:rPr lang="nl-NL" dirty="0"/>
              <a:t>	</a:t>
            </a:r>
            <a:r>
              <a:rPr lang="nl-NL" dirty="0" smtClean="0"/>
              <a:t>+ Phát </a:t>
            </a:r>
            <a:r>
              <a:rPr lang="nl-NL" dirty="0"/>
              <a:t>phiếu lấy ý kiến tới cử tri hoặc cử tri đại diện hộ gia đình.</a:t>
            </a:r>
            <a:endParaRPr lang="en-US" dirty="0"/>
          </a:p>
        </p:txBody>
      </p:sp>
      <p:sp>
        <p:nvSpPr>
          <p:cNvPr id="4" name="Content Placeholder 3"/>
          <p:cNvSpPr>
            <a:spLocks noGrp="1"/>
          </p:cNvSpPr>
          <p:nvPr>
            <p:ph sz="half" idx="2"/>
          </p:nvPr>
        </p:nvSpPr>
        <p:spPr/>
        <p:txBody>
          <a:bodyPr>
            <a:normAutofit/>
          </a:bodyPr>
          <a:lstStyle/>
          <a:p>
            <a:pPr algn="just"/>
            <a:r>
              <a:rPr lang="en-GB" dirty="0" err="1"/>
              <a:t>Luật</a:t>
            </a:r>
            <a:r>
              <a:rPr lang="en-GB" dirty="0"/>
              <a:t> </a:t>
            </a:r>
            <a:r>
              <a:rPr lang="en-GB" dirty="0" err="1"/>
              <a:t>năm</a:t>
            </a:r>
            <a:r>
              <a:rPr lang="en-GB" dirty="0"/>
              <a:t> 2022, </a:t>
            </a:r>
            <a:r>
              <a:rPr lang="en-GB" dirty="0" err="1"/>
              <a:t>ngoài</a:t>
            </a:r>
            <a:r>
              <a:rPr lang="en-GB" dirty="0"/>
              <a:t> </a:t>
            </a:r>
            <a:r>
              <a:rPr lang="en-GB" dirty="0" err="1"/>
              <a:t>việc</a:t>
            </a:r>
            <a:r>
              <a:rPr lang="en-GB" dirty="0"/>
              <a:t> </a:t>
            </a:r>
            <a:r>
              <a:rPr lang="en-GB" dirty="0" err="1"/>
              <a:t>kế</a:t>
            </a:r>
            <a:r>
              <a:rPr lang="en-GB" dirty="0"/>
              <a:t> </a:t>
            </a:r>
            <a:r>
              <a:rPr lang="en-GB" dirty="0" err="1"/>
              <a:t>thừa</a:t>
            </a:r>
            <a:r>
              <a:rPr lang="en-GB" dirty="0"/>
              <a:t> 02 </a:t>
            </a:r>
            <a:r>
              <a:rPr lang="en-GB" dirty="0" err="1"/>
              <a:t>hình</a:t>
            </a:r>
            <a:r>
              <a:rPr lang="en-GB" dirty="0"/>
              <a:t> </a:t>
            </a:r>
            <a:r>
              <a:rPr lang="en-GB" dirty="0" err="1"/>
              <a:t>thức</a:t>
            </a:r>
            <a:r>
              <a:rPr lang="en-GB" dirty="0"/>
              <a:t> </a:t>
            </a:r>
            <a:r>
              <a:rPr lang="en-GB" dirty="0" err="1"/>
              <a:t>nhân</a:t>
            </a:r>
            <a:r>
              <a:rPr lang="en-GB" dirty="0"/>
              <a:t> </a:t>
            </a:r>
            <a:r>
              <a:rPr lang="en-GB" dirty="0" err="1"/>
              <a:t>dân</a:t>
            </a:r>
            <a:r>
              <a:rPr lang="en-GB" dirty="0"/>
              <a:t> </a:t>
            </a:r>
            <a:r>
              <a:rPr lang="en-GB" dirty="0" err="1"/>
              <a:t>bàn</a:t>
            </a:r>
            <a:r>
              <a:rPr lang="en-GB" dirty="0"/>
              <a:t> </a:t>
            </a:r>
            <a:r>
              <a:rPr lang="en-GB" dirty="0" err="1"/>
              <a:t>và</a:t>
            </a:r>
            <a:r>
              <a:rPr lang="en-GB" dirty="0"/>
              <a:t> </a:t>
            </a:r>
            <a:r>
              <a:rPr lang="en-GB" dirty="0" err="1"/>
              <a:t>quyết</a:t>
            </a:r>
            <a:r>
              <a:rPr lang="en-GB" dirty="0"/>
              <a:t> </a:t>
            </a:r>
            <a:r>
              <a:rPr lang="en-GB" dirty="0" err="1"/>
              <a:t>định</a:t>
            </a:r>
            <a:r>
              <a:rPr lang="en-GB" dirty="0"/>
              <a:t> </a:t>
            </a:r>
            <a:r>
              <a:rPr lang="en-GB" dirty="0" err="1"/>
              <a:t>trong</a:t>
            </a:r>
            <a:r>
              <a:rPr lang="en-GB" dirty="0"/>
              <a:t> </a:t>
            </a:r>
            <a:r>
              <a:rPr lang="en-GB" dirty="0" err="1"/>
              <a:t>Pháp</a:t>
            </a:r>
            <a:r>
              <a:rPr lang="en-GB" dirty="0"/>
              <a:t> </a:t>
            </a:r>
            <a:r>
              <a:rPr lang="en-GB" dirty="0" err="1"/>
              <a:t>lệnh</a:t>
            </a:r>
            <a:r>
              <a:rPr lang="en-GB" dirty="0"/>
              <a:t> 34, </a:t>
            </a:r>
            <a:r>
              <a:rPr lang="en-GB" dirty="0" err="1"/>
              <a:t>còn</a:t>
            </a:r>
            <a:r>
              <a:rPr lang="en-GB" dirty="0"/>
              <a:t> </a:t>
            </a:r>
            <a:r>
              <a:rPr lang="en-GB" dirty="0" err="1"/>
              <a:t>bổ</a:t>
            </a:r>
            <a:r>
              <a:rPr lang="en-GB" dirty="0"/>
              <a:t> sung </a:t>
            </a:r>
            <a:r>
              <a:rPr lang="en-GB" dirty="0" err="1" smtClean="0"/>
              <a:t>hình</a:t>
            </a:r>
            <a:r>
              <a:rPr lang="en-GB" dirty="0" smtClean="0"/>
              <a:t> </a:t>
            </a:r>
            <a:r>
              <a:rPr lang="en-GB" dirty="0" err="1"/>
              <a:t>thức</a:t>
            </a:r>
            <a:r>
              <a:rPr lang="en-GB" dirty="0"/>
              <a:t>:</a:t>
            </a:r>
            <a:r>
              <a:rPr lang="nl-NL" dirty="0"/>
              <a:t> </a:t>
            </a:r>
            <a:endParaRPr lang="nl-NL" dirty="0" smtClean="0"/>
          </a:p>
          <a:p>
            <a:pPr algn="just"/>
            <a:r>
              <a:rPr lang="nl-NL" b="1" dirty="0" smtClean="0"/>
              <a:t>Biểu </a:t>
            </a:r>
            <a:r>
              <a:rPr lang="nl-NL" b="1" dirty="0"/>
              <a:t>quyết trực tuyến </a:t>
            </a:r>
            <a:r>
              <a:rPr lang="nl-NL" dirty="0"/>
              <a:t>phù hợp với mức độ ứng dụng công nghệ thông tin và được cộng đồng dân cư thống nhất lựa chọn. </a:t>
            </a:r>
            <a:endParaRPr lang="nl-NL" dirty="0" smtClean="0"/>
          </a:p>
          <a:p>
            <a:pPr algn="just"/>
            <a:r>
              <a:rPr lang="en-GB" dirty="0" err="1" smtClean="0"/>
              <a:t>Ngoài</a:t>
            </a:r>
            <a:r>
              <a:rPr lang="en-GB" dirty="0" smtClean="0"/>
              <a:t> </a:t>
            </a:r>
            <a:r>
              <a:rPr lang="en-GB" dirty="0" err="1"/>
              <a:t>ra</a:t>
            </a:r>
            <a:r>
              <a:rPr lang="en-GB" dirty="0"/>
              <a:t>, </a:t>
            </a:r>
            <a:r>
              <a:rPr lang="en-GB" dirty="0" err="1"/>
              <a:t>Luật</a:t>
            </a:r>
            <a:r>
              <a:rPr lang="en-GB" dirty="0"/>
              <a:t> </a:t>
            </a:r>
            <a:r>
              <a:rPr lang="en-GB" dirty="0" err="1" smtClean="0"/>
              <a:t>còn</a:t>
            </a:r>
            <a:r>
              <a:rPr lang="en-GB" dirty="0" smtClean="0"/>
              <a:t> </a:t>
            </a:r>
            <a:r>
              <a:rPr lang="en-GB" dirty="0" err="1"/>
              <a:t>bổ</a:t>
            </a:r>
            <a:r>
              <a:rPr lang="en-GB" dirty="0"/>
              <a:t> sung </a:t>
            </a:r>
            <a:r>
              <a:rPr lang="en-GB" dirty="0" err="1"/>
              <a:t>điều</a:t>
            </a:r>
            <a:r>
              <a:rPr lang="en-GB" dirty="0"/>
              <a:t> </a:t>
            </a:r>
            <a:r>
              <a:rPr lang="en-GB" dirty="0" err="1"/>
              <a:t>khoản</a:t>
            </a:r>
            <a:r>
              <a:rPr lang="en-GB" dirty="0"/>
              <a:t> </a:t>
            </a:r>
            <a:r>
              <a:rPr lang="en-GB" dirty="0" err="1"/>
              <a:t>quy</a:t>
            </a:r>
            <a:r>
              <a:rPr lang="en-GB" dirty="0"/>
              <a:t> </a:t>
            </a:r>
            <a:r>
              <a:rPr lang="en-GB" dirty="0" err="1"/>
              <a:t>định</a:t>
            </a:r>
            <a:r>
              <a:rPr lang="en-GB" dirty="0"/>
              <a:t> </a:t>
            </a:r>
            <a:r>
              <a:rPr lang="en-GB" dirty="0" err="1" smtClean="0"/>
              <a:t>về</a:t>
            </a:r>
            <a:r>
              <a:rPr lang="en-GB" dirty="0" smtClean="0"/>
              <a:t> </a:t>
            </a:r>
            <a:r>
              <a:rPr lang="en-GB" dirty="0" err="1"/>
              <a:t>trình</a:t>
            </a:r>
            <a:r>
              <a:rPr lang="en-GB" dirty="0"/>
              <a:t> </a:t>
            </a:r>
            <a:r>
              <a:rPr lang="en-GB" dirty="0" err="1"/>
              <a:t>tự</a:t>
            </a:r>
            <a:r>
              <a:rPr lang="en-GB" dirty="0"/>
              <a:t>, </a:t>
            </a:r>
            <a:r>
              <a:rPr lang="en-GB" dirty="0" err="1"/>
              <a:t>thủ</a:t>
            </a:r>
            <a:r>
              <a:rPr lang="en-GB" dirty="0"/>
              <a:t> </a:t>
            </a:r>
            <a:r>
              <a:rPr lang="en-GB" dirty="0" err="1"/>
              <a:t>tục</a:t>
            </a:r>
            <a:r>
              <a:rPr lang="en-GB" dirty="0"/>
              <a:t> </a:t>
            </a:r>
            <a:r>
              <a:rPr lang="en-GB" dirty="0" err="1"/>
              <a:t>họp</a:t>
            </a:r>
            <a:r>
              <a:rPr lang="en-GB" dirty="0"/>
              <a:t> </a:t>
            </a:r>
            <a:r>
              <a:rPr lang="en-GB" dirty="0" err="1"/>
              <a:t>cộng</a:t>
            </a:r>
            <a:r>
              <a:rPr lang="en-GB" dirty="0"/>
              <a:t> </a:t>
            </a:r>
            <a:r>
              <a:rPr lang="en-GB" dirty="0" err="1"/>
              <a:t>đồng</a:t>
            </a:r>
            <a:r>
              <a:rPr lang="en-GB" dirty="0"/>
              <a:t> </a:t>
            </a:r>
            <a:r>
              <a:rPr lang="en-GB" dirty="0" err="1"/>
              <a:t>dân</a:t>
            </a:r>
            <a:r>
              <a:rPr lang="en-GB" dirty="0"/>
              <a:t> </a:t>
            </a:r>
            <a:r>
              <a:rPr lang="en-GB" dirty="0" err="1"/>
              <a:t>cư</a:t>
            </a:r>
            <a:r>
              <a:rPr lang="en-GB" dirty="0"/>
              <a:t>, </a:t>
            </a:r>
            <a:r>
              <a:rPr lang="en-GB" dirty="0" err="1"/>
              <a:t>phát</a:t>
            </a:r>
            <a:r>
              <a:rPr lang="en-GB" dirty="0"/>
              <a:t> </a:t>
            </a:r>
            <a:r>
              <a:rPr lang="en-GB" dirty="0" err="1"/>
              <a:t>phiếu</a:t>
            </a:r>
            <a:r>
              <a:rPr lang="en-GB" dirty="0"/>
              <a:t> </a:t>
            </a:r>
            <a:r>
              <a:rPr lang="en-GB" dirty="0" err="1"/>
              <a:t>lấy</a:t>
            </a:r>
            <a:r>
              <a:rPr lang="en-GB" dirty="0"/>
              <a:t> ý </a:t>
            </a:r>
            <a:r>
              <a:rPr lang="en-GB" dirty="0" err="1"/>
              <a:t>kiến</a:t>
            </a:r>
            <a:r>
              <a:rPr lang="en-GB" dirty="0"/>
              <a:t> </a:t>
            </a:r>
            <a:r>
              <a:rPr lang="en-GB" dirty="0" err="1"/>
              <a:t>của</a:t>
            </a:r>
            <a:r>
              <a:rPr lang="en-GB" dirty="0"/>
              <a:t> </a:t>
            </a:r>
            <a:r>
              <a:rPr lang="en-GB" dirty="0" err="1"/>
              <a:t>hộ</a:t>
            </a:r>
            <a:r>
              <a:rPr lang="en-GB" dirty="0"/>
              <a:t> </a:t>
            </a:r>
            <a:r>
              <a:rPr lang="en-GB" dirty="0" err="1"/>
              <a:t>gia</a:t>
            </a:r>
            <a:r>
              <a:rPr lang="en-GB" dirty="0"/>
              <a:t> </a:t>
            </a:r>
            <a:r>
              <a:rPr lang="en-GB" dirty="0" err="1"/>
              <a:t>đình</a:t>
            </a:r>
            <a:r>
              <a:rPr lang="en-GB" dirty="0"/>
              <a:t>.</a:t>
            </a:r>
            <a:endParaRPr lang="en-US" dirty="0"/>
          </a:p>
        </p:txBody>
      </p:sp>
    </p:spTree>
    <p:extLst>
      <p:ext uri="{BB962C8B-B14F-4D97-AF65-F5344CB8AC3E}">
        <p14:creationId xmlns:p14="http://schemas.microsoft.com/office/powerpoint/2010/main" val="159298288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9116" y="624110"/>
            <a:ext cx="9555495" cy="1280890"/>
          </a:xfrm>
        </p:spPr>
        <p:txBody>
          <a:bodyPr/>
          <a:lstStyle/>
          <a:p>
            <a:r>
              <a:rPr lang="en-GB" b="1" dirty="0" err="1" smtClean="0"/>
              <a:t>Hiệu</a:t>
            </a:r>
            <a:r>
              <a:rPr lang="en-GB" b="1" dirty="0" smtClean="0"/>
              <a:t> </a:t>
            </a:r>
            <a:r>
              <a:rPr lang="en-GB" b="1" dirty="0" err="1"/>
              <a:t>lực</a:t>
            </a:r>
            <a:r>
              <a:rPr lang="en-GB" b="1" dirty="0"/>
              <a:t> </a:t>
            </a:r>
            <a:r>
              <a:rPr lang="en-GB" b="1" dirty="0" err="1"/>
              <a:t>của</a:t>
            </a:r>
            <a:r>
              <a:rPr lang="en-GB" b="1" dirty="0"/>
              <a:t> </a:t>
            </a:r>
            <a:r>
              <a:rPr lang="en-GB" b="1" dirty="0" err="1"/>
              <a:t>quyết</a:t>
            </a:r>
            <a:r>
              <a:rPr lang="en-GB" b="1" dirty="0"/>
              <a:t> </a:t>
            </a:r>
            <a:r>
              <a:rPr lang="en-GB" b="1" dirty="0" err="1"/>
              <a:t>định</a:t>
            </a:r>
            <a:r>
              <a:rPr lang="en-GB" b="1" dirty="0"/>
              <a:t> </a:t>
            </a:r>
            <a:r>
              <a:rPr lang="en-GB" b="1" dirty="0" err="1"/>
              <a:t>cộng</a:t>
            </a:r>
            <a:r>
              <a:rPr lang="en-GB" b="1" dirty="0"/>
              <a:t> </a:t>
            </a:r>
            <a:r>
              <a:rPr lang="en-GB" b="1" dirty="0" err="1"/>
              <a:t>đồng</a:t>
            </a:r>
            <a:r>
              <a:rPr lang="en-GB" b="1" dirty="0"/>
              <a:t> </a:t>
            </a:r>
            <a:r>
              <a:rPr lang="en-GB" b="1" dirty="0" err="1"/>
              <a:t>dân</a:t>
            </a:r>
            <a:r>
              <a:rPr lang="en-GB" b="1" dirty="0"/>
              <a:t> </a:t>
            </a:r>
            <a:r>
              <a:rPr lang="en-GB" b="1" dirty="0" err="1"/>
              <a:t>cư</a:t>
            </a:r>
            <a:endParaRPr lang="en-US" dirty="0"/>
          </a:p>
        </p:txBody>
      </p:sp>
      <p:pic>
        <p:nvPicPr>
          <p:cNvPr id="5" name="Picture 4"/>
          <p:cNvPicPr>
            <a:picLocks noChangeAspect="1"/>
          </p:cNvPicPr>
          <p:nvPr/>
        </p:nvPicPr>
        <p:blipFill>
          <a:blip r:embed="rId2"/>
          <a:stretch>
            <a:fillRect/>
          </a:stretch>
        </p:blipFill>
        <p:spPr>
          <a:xfrm>
            <a:off x="7930897" y="2126222"/>
            <a:ext cx="3573713" cy="3135589"/>
          </a:xfrm>
          <a:prstGeom prst="rect">
            <a:avLst/>
          </a:prstGeom>
        </p:spPr>
      </p:pic>
      <p:sp>
        <p:nvSpPr>
          <p:cNvPr id="6" name="Content Placeholder 5"/>
          <p:cNvSpPr>
            <a:spLocks noGrp="1"/>
          </p:cNvSpPr>
          <p:nvPr>
            <p:ph sz="half" idx="1"/>
          </p:nvPr>
        </p:nvSpPr>
        <p:spPr>
          <a:xfrm>
            <a:off x="1949116" y="2133600"/>
            <a:ext cx="5981780" cy="3898232"/>
          </a:xfrm>
        </p:spPr>
        <p:txBody>
          <a:bodyPr>
            <a:normAutofit fontScale="77500" lnSpcReduction="20000"/>
          </a:bodyPr>
          <a:lstStyle/>
          <a:p>
            <a:pPr algn="just"/>
            <a:r>
              <a:rPr lang="en-US" b="1" dirty="0" err="1">
                <a:latin typeface="Tahoma (Body)"/>
              </a:rPr>
              <a:t>Những</a:t>
            </a:r>
            <a:r>
              <a:rPr lang="en-US" b="1" dirty="0">
                <a:latin typeface="Tahoma (Body)"/>
              </a:rPr>
              <a:t> </a:t>
            </a:r>
            <a:r>
              <a:rPr lang="en-US" b="1" dirty="0" err="1">
                <a:latin typeface="Tahoma (Body)"/>
              </a:rPr>
              <a:t>việc</a:t>
            </a:r>
            <a:r>
              <a:rPr lang="en-US" b="1" dirty="0">
                <a:latin typeface="Tahoma (Body)"/>
              </a:rPr>
              <a:t> </a:t>
            </a:r>
            <a:r>
              <a:rPr lang="en-US" b="1" dirty="0" err="1">
                <a:latin typeface="Tahoma (Body)"/>
              </a:rPr>
              <a:t>phải</a:t>
            </a:r>
            <a:r>
              <a:rPr lang="en-US" b="1" dirty="0">
                <a:latin typeface="Tahoma (Body)"/>
              </a:rPr>
              <a:t> </a:t>
            </a:r>
            <a:r>
              <a:rPr lang="en-US" b="1" dirty="0" err="1">
                <a:latin typeface="Tahoma (Body)"/>
              </a:rPr>
              <a:t>được</a:t>
            </a:r>
            <a:r>
              <a:rPr lang="en-US" b="1" dirty="0">
                <a:latin typeface="Tahoma (Body)"/>
              </a:rPr>
              <a:t> 2/3</a:t>
            </a:r>
            <a:r>
              <a:rPr lang="vi-VN" b="1" dirty="0">
                <a:latin typeface="Tahoma (Body)"/>
              </a:rPr>
              <a:t> tổng số đại diện hộ gia đình trở lên</a:t>
            </a:r>
            <a:r>
              <a:rPr lang="en-US" b="1" dirty="0">
                <a:latin typeface="Tahoma (Body)"/>
              </a:rPr>
              <a:t> </a:t>
            </a:r>
            <a:r>
              <a:rPr lang="en-US" b="1" dirty="0" err="1">
                <a:latin typeface="Tahoma (Body)"/>
              </a:rPr>
              <a:t>tán</a:t>
            </a:r>
            <a:r>
              <a:rPr lang="en-US" b="1" dirty="0">
                <a:latin typeface="Tahoma (Body)"/>
              </a:rPr>
              <a:t> </a:t>
            </a:r>
            <a:r>
              <a:rPr lang="en-US" b="1" dirty="0" err="1">
                <a:latin typeface="Tahoma (Body)"/>
              </a:rPr>
              <a:t>thành</a:t>
            </a:r>
            <a:r>
              <a:rPr lang="en-US" b="1" dirty="0">
                <a:latin typeface="Tahoma (Body)"/>
              </a:rPr>
              <a:t>:</a:t>
            </a:r>
          </a:p>
          <a:p>
            <a:pPr algn="just"/>
            <a:r>
              <a:rPr lang="vi-VN" dirty="0">
                <a:latin typeface="Tahoma (Body)"/>
              </a:rPr>
              <a:t>Chủ trương và mức đóng góp xây dựng cơ sở hạ tầng, các công trình công cộng trong phạm vi địa bàn cấp xã, ở thôn, tổ dân phố do Nhân dân đóng góp toàn bộ hoặc một phần kinh phí, tài sản, công sức. </a:t>
            </a:r>
            <a:endParaRPr lang="en-US" dirty="0">
              <a:latin typeface="Tahoma (Body)"/>
            </a:endParaRPr>
          </a:p>
          <a:p>
            <a:pPr algn="just"/>
            <a:r>
              <a:rPr lang="vi-VN" dirty="0">
                <a:latin typeface="Tahoma (Body)"/>
              </a:rPr>
              <a:t>Việc thu, chi, quản lý các khoản đóng góp của Nhân dân tại cộng đồng dân cư ngoài các khoản đã được pháp luật quy định;</a:t>
            </a:r>
            <a:endParaRPr lang="en-US" dirty="0">
              <a:latin typeface="Tahoma (Body)"/>
            </a:endParaRPr>
          </a:p>
          <a:p>
            <a:pPr algn="just"/>
            <a:r>
              <a:rPr lang="vi-VN" dirty="0">
                <a:latin typeface="Tahoma (Body)"/>
              </a:rPr>
              <a:t> việc thu, chi, quản lý các khoản kinh phí, tài sản do cộng đồng dân cư được giao quản lý hoặc được tiếp nhận từ các nguồn thu, tài trợ, ủng hộ hợp pháp </a:t>
            </a:r>
            <a:r>
              <a:rPr lang="vi-VN" dirty="0" smtClean="0">
                <a:latin typeface="Tahoma (Body)"/>
              </a:rPr>
              <a:t>khác</a:t>
            </a:r>
            <a:r>
              <a:rPr lang="en-US" dirty="0" smtClean="0">
                <a:latin typeface="Tahoma (Body)"/>
              </a:rPr>
              <a:t>.</a:t>
            </a:r>
          </a:p>
          <a:p>
            <a:r>
              <a:rPr lang="nl-NL" b="1" dirty="0">
                <a:latin typeface="Tahoma (Body)"/>
              </a:rPr>
              <a:t>Những việc trên 50% tổng số đại diện hộ gia đình trong tổ dân phố tán thành:</a:t>
            </a:r>
          </a:p>
          <a:p>
            <a:r>
              <a:rPr lang="nl-NL" dirty="0">
                <a:latin typeface="Tahoma (Body)"/>
              </a:rPr>
              <a:t>Nội dung hương ước, quy ước của cộng</a:t>
            </a:r>
            <a:r>
              <a:rPr lang="en-US" dirty="0">
                <a:latin typeface="Tahoma (Body)"/>
              </a:rPr>
              <a:t> </a:t>
            </a:r>
            <a:r>
              <a:rPr lang="en-US" dirty="0" err="1">
                <a:latin typeface="Tahoma (Body)"/>
              </a:rPr>
              <a:t>đồng</a:t>
            </a:r>
            <a:r>
              <a:rPr lang="en-US" dirty="0">
                <a:latin typeface="Tahoma (Body)"/>
              </a:rPr>
              <a:t> </a:t>
            </a:r>
            <a:r>
              <a:rPr lang="en-US" dirty="0" err="1">
                <a:latin typeface="Tahoma (Body)"/>
              </a:rPr>
              <a:t>dân</a:t>
            </a:r>
            <a:r>
              <a:rPr lang="en-US" dirty="0">
                <a:latin typeface="Tahoma (Body)"/>
              </a:rPr>
              <a:t> </a:t>
            </a:r>
            <a:r>
              <a:rPr lang="en-US" dirty="0" err="1">
                <a:latin typeface="Tahoma (Body)"/>
              </a:rPr>
              <a:t>cư</a:t>
            </a:r>
            <a:r>
              <a:rPr lang="nl-NL" dirty="0">
                <a:latin typeface="Tahoma (Body)"/>
              </a:rPr>
              <a:t>. </a:t>
            </a:r>
            <a:endParaRPr lang="en-US" dirty="0">
              <a:latin typeface="Tahoma (Body)"/>
            </a:endParaRPr>
          </a:p>
          <a:p>
            <a:r>
              <a:rPr lang="nl-NL" dirty="0">
                <a:latin typeface="Tahoma (Body)"/>
              </a:rPr>
              <a:t>Bầu, cho thôi làm Trưởng thôn, Tổ trưởng tổ dân phố. </a:t>
            </a:r>
            <a:endParaRPr lang="en-US" dirty="0">
              <a:latin typeface="Tahoma (Body)"/>
            </a:endParaRPr>
          </a:p>
          <a:p>
            <a:r>
              <a:rPr lang="nl-NL" dirty="0">
                <a:latin typeface="Tahoma (Body)"/>
              </a:rPr>
              <a:t>Bầu, cho thôi làm thành viên Ban Thanh tra nhân dân, Ban Giám sát đầu tư của cộng đồng.</a:t>
            </a:r>
            <a:endParaRPr lang="en-US" dirty="0">
              <a:latin typeface="Tahoma (Body)"/>
            </a:endParaRPr>
          </a:p>
          <a:p>
            <a:pPr algn="just"/>
            <a:endParaRPr lang="en-US" dirty="0">
              <a:latin typeface="Tahoma (Body)"/>
            </a:endParaRPr>
          </a:p>
          <a:p>
            <a:endParaRPr lang="en-US" dirty="0">
              <a:latin typeface="Tahoma (Body)"/>
            </a:endParaRPr>
          </a:p>
          <a:p>
            <a:endParaRPr lang="en-US" dirty="0"/>
          </a:p>
        </p:txBody>
      </p:sp>
      <p:sp>
        <p:nvSpPr>
          <p:cNvPr id="7" name="Content Placeholder 6"/>
          <p:cNvSpPr>
            <a:spLocks noGrp="1"/>
          </p:cNvSpPr>
          <p:nvPr>
            <p:ph sz="half" idx="2"/>
          </p:nvPr>
        </p:nvSpPr>
        <p:spPr>
          <a:xfrm>
            <a:off x="7932821" y="2126222"/>
            <a:ext cx="3571790" cy="3777622"/>
          </a:xfrm>
        </p:spPr>
        <p:txBody>
          <a:bodyPr>
            <a:normAutofit fontScale="77500" lnSpcReduction="20000"/>
          </a:bodyPr>
          <a:lstStyle/>
          <a:p>
            <a:endParaRPr lang="en-US" dirty="0"/>
          </a:p>
        </p:txBody>
      </p:sp>
    </p:spTree>
    <p:extLst>
      <p:ext uri="{BB962C8B-B14F-4D97-AF65-F5344CB8AC3E}">
        <p14:creationId xmlns:p14="http://schemas.microsoft.com/office/powerpoint/2010/main" val="38415055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err="1" smtClean="0"/>
              <a:t>Tổ</a:t>
            </a:r>
            <a:r>
              <a:rPr lang="en-US" sz="3200" b="1" dirty="0" smtClean="0"/>
              <a:t> </a:t>
            </a:r>
            <a:r>
              <a:rPr lang="en-US" sz="3200" b="1" dirty="0" err="1" smtClean="0"/>
              <a:t>chức</a:t>
            </a:r>
            <a:r>
              <a:rPr lang="en-US" sz="3200" b="1" dirty="0" smtClean="0"/>
              <a:t> </a:t>
            </a:r>
            <a:r>
              <a:rPr lang="en-US" sz="3200" b="1" dirty="0" err="1" smtClean="0"/>
              <a:t>cuộc</a:t>
            </a:r>
            <a:r>
              <a:rPr lang="en-US" sz="3200" b="1" dirty="0" smtClean="0"/>
              <a:t> </a:t>
            </a:r>
            <a:r>
              <a:rPr lang="en-US" sz="3200" b="1" dirty="0" err="1" smtClean="0"/>
              <a:t>họp</a:t>
            </a:r>
            <a:r>
              <a:rPr lang="en-US" sz="3200" b="1" dirty="0" smtClean="0"/>
              <a:t> </a:t>
            </a:r>
            <a:r>
              <a:rPr lang="en-US" sz="3200" b="1" dirty="0" err="1" smtClean="0"/>
              <a:t>của</a:t>
            </a:r>
            <a:r>
              <a:rPr lang="en-US" sz="3200" b="1" dirty="0" smtClean="0"/>
              <a:t> </a:t>
            </a:r>
            <a:r>
              <a:rPr lang="en-US" sz="3200" b="1" dirty="0" err="1" smtClean="0"/>
              <a:t>cộng</a:t>
            </a:r>
            <a:r>
              <a:rPr lang="en-US" sz="3200" b="1" dirty="0" smtClean="0"/>
              <a:t> </a:t>
            </a:r>
            <a:r>
              <a:rPr lang="en-US" sz="3200" b="1" dirty="0" err="1" smtClean="0"/>
              <a:t>đồng</a:t>
            </a:r>
            <a:r>
              <a:rPr lang="en-US" sz="3200" b="1" dirty="0" smtClean="0"/>
              <a:t> </a:t>
            </a:r>
            <a:r>
              <a:rPr lang="en-US" sz="3200" b="1" dirty="0" err="1" smtClean="0"/>
              <a:t>dân</a:t>
            </a:r>
            <a:r>
              <a:rPr lang="en-US" sz="3200" b="1" dirty="0" smtClean="0"/>
              <a:t> </a:t>
            </a:r>
            <a:r>
              <a:rPr lang="en-US" sz="3200" b="1" dirty="0" err="1" smtClean="0"/>
              <a:t>cư</a:t>
            </a:r>
            <a:r>
              <a:rPr lang="en-US" sz="3200" b="1" dirty="0" smtClean="0"/>
              <a:t/>
            </a:r>
            <a:br>
              <a:rPr lang="en-US" sz="3200" b="1" dirty="0" smtClean="0"/>
            </a:br>
            <a:r>
              <a:rPr lang="en-US" sz="3200" b="1" dirty="0" smtClean="0"/>
              <a:t>(</a:t>
            </a:r>
            <a:r>
              <a:rPr lang="en-US" sz="3200" b="1" dirty="0" err="1" smtClean="0"/>
              <a:t>Nghị</a:t>
            </a:r>
            <a:r>
              <a:rPr lang="en-US" sz="3200" b="1" dirty="0" smtClean="0"/>
              <a:t> </a:t>
            </a:r>
            <a:r>
              <a:rPr lang="en-US" sz="3200" b="1" dirty="0" err="1" smtClean="0"/>
              <a:t>định</a:t>
            </a:r>
            <a:r>
              <a:rPr lang="en-US" sz="3200" b="1" dirty="0" smtClean="0"/>
              <a:t> 59/2023/NĐ-CP)</a:t>
            </a:r>
            <a:endParaRPr lang="en-US" sz="3200" b="1" dirty="0"/>
          </a:p>
        </p:txBody>
      </p:sp>
      <p:sp>
        <p:nvSpPr>
          <p:cNvPr id="6" name="Content Placeholder 5"/>
          <p:cNvSpPr>
            <a:spLocks noGrp="1"/>
          </p:cNvSpPr>
          <p:nvPr>
            <p:ph idx="1"/>
          </p:nvPr>
        </p:nvSpPr>
        <p:spPr/>
        <p:txBody>
          <a:bodyPr/>
          <a:lstStyle/>
          <a:p>
            <a:pPr algn="just"/>
            <a:r>
              <a:rPr lang="en-US" b="1" dirty="0" err="1" smtClean="0"/>
              <a:t>Thẩm</a:t>
            </a:r>
            <a:r>
              <a:rPr lang="en-US" b="1" dirty="0" smtClean="0"/>
              <a:t> </a:t>
            </a:r>
            <a:r>
              <a:rPr lang="en-US" b="1" dirty="0" err="1" smtClean="0">
                <a:solidFill>
                  <a:schemeClr val="tx1"/>
                </a:solidFill>
              </a:rPr>
              <a:t>quyền</a:t>
            </a:r>
            <a:r>
              <a:rPr lang="en-US" b="1" dirty="0" smtClean="0"/>
              <a:t> </a:t>
            </a:r>
            <a:r>
              <a:rPr lang="en-US" b="1" dirty="0" err="1" smtClean="0"/>
              <a:t>triệu</a:t>
            </a:r>
            <a:r>
              <a:rPr lang="en-US" b="1" dirty="0"/>
              <a:t> </a:t>
            </a:r>
            <a:r>
              <a:rPr lang="en-US" b="1" dirty="0" err="1" smtClean="0"/>
              <a:t>tập</a:t>
            </a:r>
            <a:r>
              <a:rPr lang="en-US" b="1" dirty="0" smtClean="0"/>
              <a:t>, </a:t>
            </a:r>
            <a:r>
              <a:rPr lang="en-US" b="1" dirty="0" err="1" smtClean="0"/>
              <a:t>chủ</a:t>
            </a:r>
            <a:r>
              <a:rPr lang="en-US" b="1" dirty="0" smtClean="0"/>
              <a:t> </a:t>
            </a:r>
            <a:r>
              <a:rPr lang="en-US" b="1" dirty="0" err="1" smtClean="0"/>
              <a:t>trì</a:t>
            </a:r>
            <a:r>
              <a:rPr lang="en-US" b="1" dirty="0" smtClean="0"/>
              <a:t> </a:t>
            </a:r>
            <a:r>
              <a:rPr lang="en-US" b="1" dirty="0" err="1" smtClean="0"/>
              <a:t>cuộc</a:t>
            </a:r>
            <a:r>
              <a:rPr lang="en-US" b="1" dirty="0" smtClean="0"/>
              <a:t> </a:t>
            </a:r>
            <a:r>
              <a:rPr lang="en-US" b="1" dirty="0" err="1" smtClean="0"/>
              <a:t>họp</a:t>
            </a:r>
            <a:r>
              <a:rPr lang="en-US" dirty="0" smtClean="0"/>
              <a:t>: </a:t>
            </a:r>
            <a:r>
              <a:rPr lang="en-US" dirty="0" err="1" smtClean="0"/>
              <a:t>trưởng</a:t>
            </a:r>
            <a:r>
              <a:rPr lang="en-US" dirty="0" smtClean="0"/>
              <a:t> </a:t>
            </a:r>
            <a:r>
              <a:rPr lang="en-US" dirty="0" err="1" smtClean="0"/>
              <a:t>thôn</a:t>
            </a:r>
            <a:r>
              <a:rPr lang="en-US" dirty="0" smtClean="0"/>
              <a:t>, </a:t>
            </a:r>
            <a:r>
              <a:rPr lang="en-US" dirty="0" err="1" smtClean="0"/>
              <a:t>tổ</a:t>
            </a:r>
            <a:r>
              <a:rPr lang="en-US" dirty="0" smtClean="0"/>
              <a:t> </a:t>
            </a:r>
            <a:r>
              <a:rPr lang="en-US" dirty="0" err="1" smtClean="0"/>
              <a:t>trưởng</a:t>
            </a:r>
            <a:r>
              <a:rPr lang="en-US" dirty="0" smtClean="0"/>
              <a:t> </a:t>
            </a:r>
            <a:r>
              <a:rPr lang="en-US" dirty="0" err="1" smtClean="0"/>
              <a:t>tổ</a:t>
            </a:r>
            <a:r>
              <a:rPr lang="en-US" dirty="0" smtClean="0"/>
              <a:t> </a:t>
            </a:r>
            <a:r>
              <a:rPr lang="en-US" dirty="0" err="1" smtClean="0"/>
              <a:t>dân</a:t>
            </a:r>
            <a:r>
              <a:rPr lang="en-US" dirty="0" smtClean="0"/>
              <a:t> </a:t>
            </a:r>
            <a:r>
              <a:rPr lang="en-US" dirty="0" err="1" smtClean="0"/>
              <a:t>phố</a:t>
            </a:r>
            <a:r>
              <a:rPr lang="en-US" dirty="0" smtClean="0"/>
              <a:t>.</a:t>
            </a:r>
          </a:p>
          <a:p>
            <a:pPr algn="just"/>
            <a:r>
              <a:rPr lang="en-US" dirty="0" err="1" smtClean="0"/>
              <a:t>Trường</a:t>
            </a:r>
            <a:r>
              <a:rPr lang="en-US" dirty="0" smtClean="0"/>
              <a:t> </a:t>
            </a:r>
            <a:r>
              <a:rPr lang="en-US" dirty="0" err="1" smtClean="0"/>
              <a:t>hợp</a:t>
            </a:r>
            <a:r>
              <a:rPr lang="en-US" dirty="0" smtClean="0"/>
              <a:t> </a:t>
            </a:r>
            <a:r>
              <a:rPr lang="en-US" dirty="0" err="1" smtClean="0"/>
              <a:t>bầu</a:t>
            </a:r>
            <a:r>
              <a:rPr lang="en-US" dirty="0" smtClean="0"/>
              <a:t> </a:t>
            </a:r>
            <a:r>
              <a:rPr lang="en-US" dirty="0" err="1" smtClean="0"/>
              <a:t>trưởng</a:t>
            </a:r>
            <a:r>
              <a:rPr lang="en-US" dirty="0" smtClean="0"/>
              <a:t> </a:t>
            </a:r>
            <a:r>
              <a:rPr lang="en-US" dirty="0" err="1" smtClean="0"/>
              <a:t>thôn</a:t>
            </a:r>
            <a:r>
              <a:rPr lang="en-US" dirty="0" smtClean="0"/>
              <a:t>, </a:t>
            </a:r>
            <a:r>
              <a:rPr lang="en-US" dirty="0" err="1" smtClean="0"/>
              <a:t>tổ</a:t>
            </a:r>
            <a:r>
              <a:rPr lang="en-US" dirty="0" smtClean="0"/>
              <a:t> </a:t>
            </a:r>
            <a:r>
              <a:rPr lang="en-US" dirty="0" err="1" smtClean="0"/>
              <a:t>trưởng</a:t>
            </a:r>
            <a:r>
              <a:rPr lang="en-US" dirty="0" smtClean="0"/>
              <a:t> </a:t>
            </a:r>
            <a:r>
              <a:rPr lang="en-US" dirty="0" err="1" smtClean="0"/>
              <a:t>tổ</a:t>
            </a:r>
            <a:r>
              <a:rPr lang="en-US" dirty="0" smtClean="0"/>
              <a:t> </a:t>
            </a:r>
            <a:r>
              <a:rPr lang="en-US" dirty="0" err="1" smtClean="0"/>
              <a:t>dân</a:t>
            </a:r>
            <a:r>
              <a:rPr lang="en-US" dirty="0" smtClean="0"/>
              <a:t> </a:t>
            </a:r>
            <a:r>
              <a:rPr lang="en-US" dirty="0" err="1" smtClean="0"/>
              <a:t>phố</a:t>
            </a:r>
            <a:r>
              <a:rPr lang="en-US" dirty="0" smtClean="0"/>
              <a:t>: </a:t>
            </a:r>
            <a:r>
              <a:rPr lang="en-US" dirty="0" err="1"/>
              <a:t>Tổ</a:t>
            </a:r>
            <a:r>
              <a:rPr lang="en-US" dirty="0"/>
              <a:t> </a:t>
            </a:r>
            <a:r>
              <a:rPr lang="en-US" dirty="0" err="1"/>
              <a:t>bầu</a:t>
            </a:r>
            <a:r>
              <a:rPr lang="en-US" dirty="0"/>
              <a:t> </a:t>
            </a:r>
            <a:r>
              <a:rPr lang="en-US" dirty="0" err="1"/>
              <a:t>cử</a:t>
            </a:r>
            <a:r>
              <a:rPr lang="en-US" dirty="0"/>
              <a:t> (do </a:t>
            </a:r>
            <a:r>
              <a:rPr lang="en-US" dirty="0" err="1"/>
              <a:t>Chủ</a:t>
            </a:r>
            <a:r>
              <a:rPr lang="en-US" dirty="0"/>
              <a:t> </a:t>
            </a:r>
            <a:r>
              <a:rPr lang="en-US" dirty="0" err="1"/>
              <a:t>tịch</a:t>
            </a:r>
            <a:r>
              <a:rPr lang="en-US" dirty="0"/>
              <a:t> </a:t>
            </a:r>
            <a:r>
              <a:rPr lang="en-US" dirty="0" err="1"/>
              <a:t>Ủy</a:t>
            </a:r>
            <a:r>
              <a:rPr lang="en-US" dirty="0"/>
              <a:t> ban </a:t>
            </a:r>
            <a:r>
              <a:rPr lang="en-US" dirty="0" err="1"/>
              <a:t>nhân</a:t>
            </a:r>
            <a:r>
              <a:rPr lang="en-US" dirty="0"/>
              <a:t> </a:t>
            </a:r>
            <a:r>
              <a:rPr lang="en-US" dirty="0" err="1"/>
              <a:t>dân</a:t>
            </a:r>
            <a:r>
              <a:rPr lang="en-US" dirty="0"/>
              <a:t> </a:t>
            </a:r>
            <a:r>
              <a:rPr lang="en-US" dirty="0" err="1"/>
              <a:t>cấp</a:t>
            </a:r>
            <a:r>
              <a:rPr lang="en-US" dirty="0"/>
              <a:t> </a:t>
            </a:r>
            <a:r>
              <a:rPr lang="en-US" dirty="0" err="1"/>
              <a:t>xã</a:t>
            </a:r>
            <a:r>
              <a:rPr lang="en-US" dirty="0"/>
              <a:t> </a:t>
            </a:r>
            <a:r>
              <a:rPr lang="en-US" dirty="0" err="1"/>
              <a:t>quyết</a:t>
            </a:r>
            <a:r>
              <a:rPr lang="en-US" dirty="0"/>
              <a:t> </a:t>
            </a:r>
            <a:r>
              <a:rPr lang="en-US" dirty="0" err="1"/>
              <a:t>định</a:t>
            </a:r>
            <a:r>
              <a:rPr lang="en-US" dirty="0"/>
              <a:t> </a:t>
            </a:r>
            <a:r>
              <a:rPr lang="en-US" dirty="0" err="1"/>
              <a:t>thành</a:t>
            </a:r>
            <a:r>
              <a:rPr lang="en-US" dirty="0"/>
              <a:t> </a:t>
            </a:r>
            <a:r>
              <a:rPr lang="en-US" dirty="0" err="1"/>
              <a:t>lập</a:t>
            </a:r>
            <a:r>
              <a:rPr lang="en-US" dirty="0"/>
              <a:t>) </a:t>
            </a:r>
            <a:r>
              <a:rPr lang="en-US" dirty="0" err="1"/>
              <a:t>triệu</a:t>
            </a:r>
            <a:r>
              <a:rPr lang="en-US" dirty="0"/>
              <a:t> </a:t>
            </a:r>
            <a:r>
              <a:rPr lang="en-US" dirty="0" err="1"/>
              <a:t>tập</a:t>
            </a:r>
            <a:r>
              <a:rPr lang="en-US" dirty="0"/>
              <a:t> </a:t>
            </a:r>
            <a:r>
              <a:rPr lang="en-US" dirty="0" err="1"/>
              <a:t>và</a:t>
            </a:r>
            <a:r>
              <a:rPr lang="en-US" dirty="0"/>
              <a:t> </a:t>
            </a:r>
            <a:r>
              <a:rPr lang="en-US" dirty="0" err="1"/>
              <a:t>chủ</a:t>
            </a:r>
            <a:r>
              <a:rPr lang="en-US" dirty="0"/>
              <a:t> </a:t>
            </a:r>
            <a:r>
              <a:rPr lang="en-US" dirty="0" err="1"/>
              <a:t>trì</a:t>
            </a:r>
            <a:r>
              <a:rPr lang="en-US" dirty="0"/>
              <a:t> </a:t>
            </a:r>
            <a:r>
              <a:rPr lang="en-US" dirty="0" err="1"/>
              <a:t>cuộc</a:t>
            </a:r>
            <a:r>
              <a:rPr lang="en-US" dirty="0"/>
              <a:t> </a:t>
            </a:r>
            <a:r>
              <a:rPr lang="en-US" dirty="0" err="1"/>
              <a:t>họp</a:t>
            </a:r>
            <a:r>
              <a:rPr lang="en-US" dirty="0"/>
              <a:t> </a:t>
            </a:r>
            <a:endParaRPr lang="en-US" dirty="0" smtClean="0"/>
          </a:p>
          <a:p>
            <a:pPr algn="just"/>
            <a:r>
              <a:rPr lang="en-US" dirty="0" err="1" smtClean="0"/>
              <a:t>Trường</a:t>
            </a:r>
            <a:r>
              <a:rPr lang="en-US" dirty="0" smtClean="0"/>
              <a:t> </a:t>
            </a:r>
            <a:r>
              <a:rPr lang="en-US" dirty="0" err="1" smtClean="0"/>
              <a:t>hợp</a:t>
            </a:r>
            <a:r>
              <a:rPr lang="en-US" dirty="0" smtClean="0"/>
              <a:t> </a:t>
            </a:r>
            <a:r>
              <a:rPr lang="en-US" dirty="0" err="1" smtClean="0"/>
              <a:t>cho</a:t>
            </a:r>
            <a:r>
              <a:rPr lang="en-US" dirty="0" smtClean="0"/>
              <a:t> </a:t>
            </a:r>
            <a:r>
              <a:rPr lang="en-US" dirty="0" err="1" smtClean="0"/>
              <a:t>thôi</a:t>
            </a:r>
            <a:r>
              <a:rPr lang="en-US" dirty="0" smtClean="0"/>
              <a:t> </a:t>
            </a:r>
            <a:r>
              <a:rPr lang="en-US" dirty="0" err="1" smtClean="0"/>
              <a:t>làm</a:t>
            </a:r>
            <a:r>
              <a:rPr lang="en-US" dirty="0" smtClean="0"/>
              <a:t> </a:t>
            </a:r>
            <a:r>
              <a:rPr lang="en-US" dirty="0" err="1" smtClean="0"/>
              <a:t>trưởng</a:t>
            </a:r>
            <a:r>
              <a:rPr lang="en-US" dirty="0" smtClean="0"/>
              <a:t> </a:t>
            </a:r>
            <a:r>
              <a:rPr lang="en-US" dirty="0" err="1" smtClean="0"/>
              <a:t>thôn</a:t>
            </a:r>
            <a:r>
              <a:rPr lang="en-US" dirty="0" smtClean="0"/>
              <a:t>, </a:t>
            </a:r>
            <a:r>
              <a:rPr lang="en-US" dirty="0" err="1" smtClean="0"/>
              <a:t>tổ</a:t>
            </a:r>
            <a:r>
              <a:rPr lang="en-US" dirty="0" smtClean="0"/>
              <a:t> </a:t>
            </a:r>
            <a:r>
              <a:rPr lang="en-US" dirty="0" err="1" smtClean="0"/>
              <a:t>trưởng</a:t>
            </a:r>
            <a:r>
              <a:rPr lang="en-US" dirty="0" smtClean="0"/>
              <a:t> </a:t>
            </a:r>
            <a:r>
              <a:rPr lang="en-US" dirty="0" err="1" smtClean="0"/>
              <a:t>tổ</a:t>
            </a:r>
            <a:r>
              <a:rPr lang="en-US" dirty="0" smtClean="0"/>
              <a:t> </a:t>
            </a:r>
            <a:r>
              <a:rPr lang="en-US" dirty="0" err="1" smtClean="0"/>
              <a:t>dân</a:t>
            </a:r>
            <a:r>
              <a:rPr lang="en-US" dirty="0" smtClean="0"/>
              <a:t> </a:t>
            </a:r>
            <a:r>
              <a:rPr lang="en-US" dirty="0" err="1" smtClean="0"/>
              <a:t>phố</a:t>
            </a:r>
            <a:r>
              <a:rPr lang="en-US" dirty="0" smtClean="0"/>
              <a:t>: </a:t>
            </a:r>
            <a:r>
              <a:rPr lang="en-US" dirty="0" err="1"/>
              <a:t>Trưởng</a:t>
            </a:r>
            <a:r>
              <a:rPr lang="en-US" dirty="0"/>
              <a:t> Ban </a:t>
            </a:r>
            <a:r>
              <a:rPr lang="en-US" dirty="0" err="1"/>
              <a:t>công</a:t>
            </a:r>
            <a:r>
              <a:rPr lang="en-US" dirty="0"/>
              <a:t> </a:t>
            </a:r>
            <a:r>
              <a:rPr lang="en-US" dirty="0" err="1"/>
              <a:t>tác</a:t>
            </a:r>
            <a:r>
              <a:rPr lang="en-US" dirty="0"/>
              <a:t> </a:t>
            </a:r>
            <a:r>
              <a:rPr lang="en-US" dirty="0" err="1"/>
              <a:t>Mặt</a:t>
            </a:r>
            <a:r>
              <a:rPr lang="en-US" dirty="0"/>
              <a:t> </a:t>
            </a:r>
            <a:r>
              <a:rPr lang="en-US" dirty="0" err="1"/>
              <a:t>trận</a:t>
            </a:r>
            <a:r>
              <a:rPr lang="en-US" dirty="0"/>
              <a:t> ở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triệu</a:t>
            </a:r>
            <a:r>
              <a:rPr lang="en-US" dirty="0"/>
              <a:t> </a:t>
            </a:r>
            <a:r>
              <a:rPr lang="en-US" dirty="0" err="1"/>
              <a:t>tập</a:t>
            </a:r>
            <a:r>
              <a:rPr lang="en-US" dirty="0"/>
              <a:t> </a:t>
            </a:r>
            <a:r>
              <a:rPr lang="en-US" dirty="0" err="1"/>
              <a:t>và</a:t>
            </a:r>
            <a:r>
              <a:rPr lang="en-US" dirty="0"/>
              <a:t> </a:t>
            </a:r>
            <a:r>
              <a:rPr lang="en-US" dirty="0" err="1"/>
              <a:t>chủ</a:t>
            </a:r>
            <a:r>
              <a:rPr lang="en-US" dirty="0"/>
              <a:t> </a:t>
            </a:r>
            <a:r>
              <a:rPr lang="en-US" dirty="0" err="1"/>
              <a:t>trì</a:t>
            </a:r>
            <a:r>
              <a:rPr lang="en-US" dirty="0"/>
              <a:t> </a:t>
            </a:r>
            <a:r>
              <a:rPr lang="en-US" dirty="0" err="1"/>
              <a:t>cuộc</a:t>
            </a:r>
            <a:r>
              <a:rPr lang="en-US" dirty="0"/>
              <a:t> </a:t>
            </a:r>
            <a:r>
              <a:rPr lang="en-US" dirty="0" err="1" smtClean="0"/>
              <a:t>họp</a:t>
            </a:r>
            <a:r>
              <a:rPr lang="en-US" dirty="0" smtClean="0"/>
              <a:t>. </a:t>
            </a:r>
          </a:p>
          <a:p>
            <a:pPr algn="just"/>
            <a:r>
              <a:rPr lang="en-US" dirty="0" err="1" smtClean="0"/>
              <a:t>Trường</a:t>
            </a:r>
            <a:r>
              <a:rPr lang="en-US" dirty="0" smtClean="0"/>
              <a:t> </a:t>
            </a:r>
            <a:r>
              <a:rPr lang="en-US" dirty="0" err="1"/>
              <a:t>hợp</a:t>
            </a:r>
            <a:r>
              <a:rPr lang="en-US" dirty="0"/>
              <a:t> </a:t>
            </a:r>
            <a:r>
              <a:rPr lang="en-US" dirty="0" err="1"/>
              <a:t>Trưởng</a:t>
            </a:r>
            <a:r>
              <a:rPr lang="en-US" dirty="0"/>
              <a:t> </a:t>
            </a:r>
            <a:r>
              <a:rPr lang="en-US" dirty="0" err="1"/>
              <a:t>thôn</a:t>
            </a:r>
            <a:r>
              <a:rPr lang="en-US" dirty="0"/>
              <a:t>, </a:t>
            </a:r>
            <a:r>
              <a:rPr lang="en-US" dirty="0" err="1"/>
              <a:t>Tổ</a:t>
            </a:r>
            <a:r>
              <a:rPr lang="en-US" dirty="0"/>
              <a:t> </a:t>
            </a:r>
            <a:r>
              <a:rPr lang="en-US" dirty="0" err="1"/>
              <a:t>trưởng</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đồng</a:t>
            </a:r>
            <a:r>
              <a:rPr lang="en-US" dirty="0"/>
              <a:t> </a:t>
            </a:r>
            <a:r>
              <a:rPr lang="en-US" dirty="0" err="1"/>
              <a:t>thời</a:t>
            </a:r>
            <a:r>
              <a:rPr lang="en-US" dirty="0"/>
              <a:t> </a:t>
            </a:r>
            <a:r>
              <a:rPr lang="en-US" dirty="0" err="1"/>
              <a:t>là</a:t>
            </a:r>
            <a:r>
              <a:rPr lang="en-US" dirty="0"/>
              <a:t> </a:t>
            </a:r>
            <a:r>
              <a:rPr lang="en-US" dirty="0" err="1"/>
              <a:t>Trưởng</a:t>
            </a:r>
            <a:r>
              <a:rPr lang="en-US" dirty="0"/>
              <a:t> Ban </a:t>
            </a:r>
            <a:r>
              <a:rPr lang="en-US" dirty="0" err="1"/>
              <a:t>công</a:t>
            </a:r>
            <a:r>
              <a:rPr lang="en-US" dirty="0"/>
              <a:t> </a:t>
            </a:r>
            <a:r>
              <a:rPr lang="en-US" dirty="0" err="1"/>
              <a:t>tác</a:t>
            </a:r>
            <a:r>
              <a:rPr lang="en-US" dirty="0"/>
              <a:t> </a:t>
            </a:r>
            <a:r>
              <a:rPr lang="en-US" dirty="0" err="1"/>
              <a:t>Mặt</a:t>
            </a:r>
            <a:r>
              <a:rPr lang="en-US" dirty="0"/>
              <a:t> </a:t>
            </a:r>
            <a:r>
              <a:rPr lang="en-US" dirty="0" err="1"/>
              <a:t>trận</a:t>
            </a:r>
            <a:r>
              <a:rPr lang="en-US" dirty="0"/>
              <a:t> </a:t>
            </a:r>
            <a:r>
              <a:rPr lang="en-US" dirty="0" err="1"/>
              <a:t>thì</a:t>
            </a:r>
            <a:r>
              <a:rPr lang="en-US" dirty="0"/>
              <a:t> </a:t>
            </a:r>
            <a:r>
              <a:rPr lang="en-US" dirty="0" err="1"/>
              <a:t>Chủ</a:t>
            </a:r>
            <a:r>
              <a:rPr lang="en-US" dirty="0"/>
              <a:t> </a:t>
            </a:r>
            <a:r>
              <a:rPr lang="en-US" dirty="0" err="1"/>
              <a:t>tịch</a:t>
            </a:r>
            <a:r>
              <a:rPr lang="en-US" dirty="0"/>
              <a:t> </a:t>
            </a:r>
            <a:r>
              <a:rPr lang="en-US" dirty="0" err="1"/>
              <a:t>Ủy</a:t>
            </a:r>
            <a:r>
              <a:rPr lang="en-US" dirty="0"/>
              <a:t> ban </a:t>
            </a:r>
            <a:r>
              <a:rPr lang="en-US" dirty="0" err="1"/>
              <a:t>nhân</a:t>
            </a:r>
            <a:r>
              <a:rPr lang="en-US" dirty="0"/>
              <a:t> </a:t>
            </a:r>
            <a:r>
              <a:rPr lang="en-US" dirty="0" err="1"/>
              <a:t>dân</a:t>
            </a:r>
            <a:r>
              <a:rPr lang="en-US" dirty="0"/>
              <a:t> </a:t>
            </a:r>
            <a:r>
              <a:rPr lang="en-US" dirty="0" err="1"/>
              <a:t>cấp</a:t>
            </a:r>
            <a:r>
              <a:rPr lang="en-US" dirty="0"/>
              <a:t> </a:t>
            </a:r>
            <a:r>
              <a:rPr lang="en-US" dirty="0" err="1"/>
              <a:t>xã</a:t>
            </a:r>
            <a:r>
              <a:rPr lang="en-US" dirty="0"/>
              <a:t> </a:t>
            </a:r>
            <a:r>
              <a:rPr lang="en-US" dirty="0" err="1"/>
              <a:t>triệu</a:t>
            </a:r>
            <a:r>
              <a:rPr lang="en-US" dirty="0"/>
              <a:t> </a:t>
            </a:r>
            <a:r>
              <a:rPr lang="en-US" dirty="0" err="1"/>
              <a:t>tập</a:t>
            </a:r>
            <a:r>
              <a:rPr lang="en-US" dirty="0"/>
              <a:t> </a:t>
            </a:r>
            <a:r>
              <a:rPr lang="en-US" dirty="0" err="1"/>
              <a:t>và</a:t>
            </a:r>
            <a:r>
              <a:rPr lang="en-US" dirty="0"/>
              <a:t> </a:t>
            </a:r>
            <a:r>
              <a:rPr lang="en-US" dirty="0" err="1"/>
              <a:t>chủ</a:t>
            </a:r>
            <a:r>
              <a:rPr lang="en-US" dirty="0"/>
              <a:t> </a:t>
            </a:r>
            <a:r>
              <a:rPr lang="en-US" dirty="0" err="1"/>
              <a:t>trì</a:t>
            </a:r>
            <a:r>
              <a:rPr lang="en-US" dirty="0"/>
              <a:t> </a:t>
            </a:r>
            <a:r>
              <a:rPr lang="en-US" dirty="0" err="1"/>
              <a:t>cuộc</a:t>
            </a:r>
            <a:r>
              <a:rPr lang="en-US" dirty="0"/>
              <a:t> </a:t>
            </a:r>
            <a:r>
              <a:rPr lang="en-US" dirty="0" err="1"/>
              <a:t>họp</a:t>
            </a:r>
            <a:r>
              <a:rPr lang="en-US" dirty="0"/>
              <a:t> </a:t>
            </a:r>
            <a:r>
              <a:rPr lang="en-US" dirty="0" err="1"/>
              <a:t>sau</a:t>
            </a:r>
            <a:r>
              <a:rPr lang="en-US" dirty="0"/>
              <a:t> </a:t>
            </a:r>
            <a:r>
              <a:rPr lang="en-US" dirty="0" err="1"/>
              <a:t>khi</a:t>
            </a:r>
            <a:r>
              <a:rPr lang="en-US" dirty="0"/>
              <a:t> </a:t>
            </a:r>
            <a:r>
              <a:rPr lang="en-US" dirty="0" err="1"/>
              <a:t>thống</a:t>
            </a:r>
            <a:r>
              <a:rPr lang="en-US" dirty="0"/>
              <a:t> </a:t>
            </a:r>
            <a:r>
              <a:rPr lang="en-US" dirty="0" err="1"/>
              <a:t>nhất</a:t>
            </a:r>
            <a:r>
              <a:rPr lang="en-US" dirty="0"/>
              <a:t> </a:t>
            </a:r>
            <a:r>
              <a:rPr lang="en-US" dirty="0" err="1"/>
              <a:t>với</a:t>
            </a:r>
            <a:r>
              <a:rPr lang="en-US" dirty="0"/>
              <a:t> </a:t>
            </a:r>
            <a:r>
              <a:rPr lang="en-US" dirty="0" err="1"/>
              <a:t>Chủ</a:t>
            </a:r>
            <a:r>
              <a:rPr lang="en-US" dirty="0"/>
              <a:t> </a:t>
            </a:r>
            <a:r>
              <a:rPr lang="en-US" dirty="0" err="1"/>
              <a:t>tịch</a:t>
            </a:r>
            <a:r>
              <a:rPr lang="en-US" dirty="0"/>
              <a:t> </a:t>
            </a:r>
            <a:r>
              <a:rPr lang="en-US" dirty="0" err="1"/>
              <a:t>Ủy</a:t>
            </a:r>
            <a:r>
              <a:rPr lang="en-US" dirty="0"/>
              <a:t> ban </a:t>
            </a:r>
            <a:r>
              <a:rPr lang="en-US" dirty="0" err="1"/>
              <a:t>Mặt</a:t>
            </a:r>
            <a:r>
              <a:rPr lang="en-US" dirty="0"/>
              <a:t> </a:t>
            </a:r>
            <a:r>
              <a:rPr lang="en-US" dirty="0" err="1"/>
              <a:t>trận</a:t>
            </a:r>
            <a:r>
              <a:rPr lang="en-US" dirty="0"/>
              <a:t> </a:t>
            </a:r>
            <a:r>
              <a:rPr lang="en-US" dirty="0" err="1"/>
              <a:t>Tổ</a:t>
            </a:r>
            <a:r>
              <a:rPr lang="en-US" dirty="0"/>
              <a:t> </a:t>
            </a:r>
            <a:r>
              <a:rPr lang="en-US" dirty="0" err="1"/>
              <a:t>quốc</a:t>
            </a:r>
            <a:r>
              <a:rPr lang="en-US" dirty="0"/>
              <a:t> </a:t>
            </a:r>
            <a:r>
              <a:rPr lang="en-US" dirty="0" err="1"/>
              <a:t>Việt</a:t>
            </a:r>
            <a:r>
              <a:rPr lang="en-US" dirty="0"/>
              <a:t> Nam </a:t>
            </a:r>
            <a:r>
              <a:rPr lang="en-US" dirty="0" err="1"/>
              <a:t>cấp</a:t>
            </a:r>
            <a:r>
              <a:rPr lang="en-US" dirty="0"/>
              <a:t> </a:t>
            </a:r>
            <a:r>
              <a:rPr lang="en-US" dirty="0" err="1"/>
              <a:t>xã</a:t>
            </a:r>
            <a:r>
              <a:rPr lang="en-US" dirty="0"/>
              <a:t>.</a:t>
            </a:r>
          </a:p>
          <a:p>
            <a:pPr algn="just"/>
            <a:endParaRPr lang="en-US" dirty="0"/>
          </a:p>
        </p:txBody>
      </p:sp>
    </p:spTree>
    <p:extLst>
      <p:ext uri="{BB962C8B-B14F-4D97-AF65-F5344CB8AC3E}">
        <p14:creationId xmlns:p14="http://schemas.microsoft.com/office/powerpoint/2010/main" val="209847318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1" dirty="0" err="1" smtClean="0"/>
              <a:t>Trình</a:t>
            </a:r>
            <a:r>
              <a:rPr lang="en-US" sz="2800" b="1" dirty="0" smtClean="0"/>
              <a:t> </a:t>
            </a:r>
            <a:r>
              <a:rPr lang="en-US" sz="2800" b="1" dirty="0" err="1" smtClean="0"/>
              <a:t>tự</a:t>
            </a:r>
            <a:r>
              <a:rPr lang="en-US" sz="2800" b="1" dirty="0" smtClean="0"/>
              <a:t> </a:t>
            </a:r>
            <a:r>
              <a:rPr lang="en-US" sz="2800" b="1" dirty="0" err="1" smtClean="0"/>
              <a:t>tổ</a:t>
            </a:r>
            <a:r>
              <a:rPr lang="en-US" sz="2800" b="1" dirty="0" smtClean="0"/>
              <a:t> </a:t>
            </a:r>
            <a:r>
              <a:rPr lang="en-US" sz="2800" b="1" dirty="0" err="1" smtClean="0"/>
              <a:t>chức</a:t>
            </a:r>
            <a:r>
              <a:rPr lang="en-US" sz="2800" b="1" dirty="0" smtClean="0"/>
              <a:t> </a:t>
            </a:r>
            <a:r>
              <a:rPr lang="en-US" sz="2800" b="1" dirty="0" err="1" smtClean="0"/>
              <a:t>cuộc</a:t>
            </a:r>
            <a:r>
              <a:rPr lang="en-US" sz="2800" b="1" dirty="0" smtClean="0"/>
              <a:t> </a:t>
            </a:r>
            <a:r>
              <a:rPr lang="en-US" sz="2800" b="1" dirty="0" err="1" smtClean="0"/>
              <a:t>họp</a:t>
            </a:r>
            <a:r>
              <a:rPr lang="en-US" sz="2800" b="1" dirty="0" smtClean="0"/>
              <a:t/>
            </a:r>
            <a:br>
              <a:rPr lang="en-US" sz="2800" b="1" dirty="0" smtClean="0"/>
            </a:br>
            <a:r>
              <a:rPr lang="en-US" sz="2800" b="1" dirty="0" smtClean="0"/>
              <a:t>(</a:t>
            </a:r>
            <a:r>
              <a:rPr lang="en-US" sz="2800" b="1" dirty="0" err="1" smtClean="0"/>
              <a:t>Nghị</a:t>
            </a:r>
            <a:r>
              <a:rPr lang="en-US" sz="2800" b="1" dirty="0" smtClean="0"/>
              <a:t> </a:t>
            </a:r>
            <a:r>
              <a:rPr lang="en-US" sz="2800" b="1" dirty="0" err="1"/>
              <a:t>định</a:t>
            </a:r>
            <a:r>
              <a:rPr lang="en-US" sz="2800" b="1" dirty="0"/>
              <a:t> 59/2023/NĐ-CP)</a:t>
            </a:r>
            <a:r>
              <a:rPr lang="en-US" sz="2800" dirty="0"/>
              <a:t/>
            </a:r>
            <a:br>
              <a:rPr lang="en-US" sz="2800" dirty="0"/>
            </a:br>
            <a:endParaRPr lang="en-US" sz="2800" dirty="0"/>
          </a:p>
        </p:txBody>
      </p:sp>
      <p:sp>
        <p:nvSpPr>
          <p:cNvPr id="3" name="Content Placeholder 2"/>
          <p:cNvSpPr>
            <a:spLocks noGrp="1"/>
          </p:cNvSpPr>
          <p:nvPr>
            <p:ph idx="1"/>
          </p:nvPr>
        </p:nvSpPr>
        <p:spPr/>
        <p:txBody>
          <a:bodyPr/>
          <a:lstStyle/>
          <a:p>
            <a:endParaRPr lang="en-US" b="1" dirty="0"/>
          </a:p>
        </p:txBody>
      </p:sp>
      <p:grpSp>
        <p:nvGrpSpPr>
          <p:cNvPr id="8" name="Group 7"/>
          <p:cNvGrpSpPr/>
          <p:nvPr/>
        </p:nvGrpSpPr>
        <p:grpSpPr>
          <a:xfrm>
            <a:off x="2589212" y="2133600"/>
            <a:ext cx="7460799" cy="4794392"/>
            <a:chOff x="2589212" y="2459068"/>
            <a:chExt cx="7460799" cy="4468924"/>
          </a:xfrm>
        </p:grpSpPr>
        <p:sp>
          <p:nvSpPr>
            <p:cNvPr id="9" name="Rectangle 8"/>
            <p:cNvSpPr/>
            <p:nvPr/>
          </p:nvSpPr>
          <p:spPr>
            <a:xfrm>
              <a:off x="2589212" y="2459068"/>
              <a:ext cx="7460799" cy="4468924"/>
            </a:xfrm>
            <a:prstGeom prst="rect">
              <a:avLst/>
            </a:prstGeom>
            <a:solidFill>
              <a:schemeClr val="accent3"/>
            </a:solidFill>
            <a:ln>
              <a:solidFill>
                <a:schemeClr val="bg2">
                  <a:lumMod val="75000"/>
                </a:schemeClr>
              </a:solidFill>
            </a:ln>
            <a:effectLst/>
          </p:spPr>
        </p:sp>
        <p:sp>
          <p:nvSpPr>
            <p:cNvPr id="10" name="Rectangle 9"/>
            <p:cNvSpPr/>
            <p:nvPr/>
          </p:nvSpPr>
          <p:spPr>
            <a:xfrm>
              <a:off x="2589212" y="3223428"/>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10"/>
            <p:cNvSpPr/>
            <p:nvPr/>
          </p:nvSpPr>
          <p:spPr>
            <a:xfrm>
              <a:off x="2866048" y="2562452"/>
              <a:ext cx="6823384" cy="781936"/>
            </a:xfrm>
            <a:custGeom>
              <a:avLst/>
              <a:gdLst>
                <a:gd name="connsiteX0" fmla="*/ 0 w 3653160"/>
                <a:gd name="connsiteY0" fmla="*/ 148061 h 888348"/>
                <a:gd name="connsiteX1" fmla="*/ 148061 w 3653160"/>
                <a:gd name="connsiteY1" fmla="*/ 0 h 888348"/>
                <a:gd name="connsiteX2" fmla="*/ 3505099 w 3653160"/>
                <a:gd name="connsiteY2" fmla="*/ 0 h 888348"/>
                <a:gd name="connsiteX3" fmla="*/ 3653160 w 3653160"/>
                <a:gd name="connsiteY3" fmla="*/ 148061 h 888348"/>
                <a:gd name="connsiteX4" fmla="*/ 3653160 w 3653160"/>
                <a:gd name="connsiteY4" fmla="*/ 740287 h 888348"/>
                <a:gd name="connsiteX5" fmla="*/ 3505099 w 3653160"/>
                <a:gd name="connsiteY5" fmla="*/ 888348 h 888348"/>
                <a:gd name="connsiteX6" fmla="*/ 148061 w 3653160"/>
                <a:gd name="connsiteY6" fmla="*/ 888348 h 888348"/>
                <a:gd name="connsiteX7" fmla="*/ 0 w 3653160"/>
                <a:gd name="connsiteY7" fmla="*/ 740287 h 888348"/>
                <a:gd name="connsiteX8" fmla="*/ 0 w 3653160"/>
                <a:gd name="connsiteY8" fmla="*/ 148061 h 88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3160" h="888348">
                  <a:moveTo>
                    <a:pt x="0" y="148061"/>
                  </a:moveTo>
                  <a:cubicBezTo>
                    <a:pt x="0" y="66289"/>
                    <a:pt x="66289" y="0"/>
                    <a:pt x="148061" y="0"/>
                  </a:cubicBezTo>
                  <a:lnTo>
                    <a:pt x="3505099" y="0"/>
                  </a:lnTo>
                  <a:cubicBezTo>
                    <a:pt x="3586871" y="0"/>
                    <a:pt x="3653160" y="66289"/>
                    <a:pt x="3653160" y="148061"/>
                  </a:cubicBezTo>
                  <a:lnTo>
                    <a:pt x="3653160" y="740287"/>
                  </a:lnTo>
                  <a:cubicBezTo>
                    <a:pt x="3653160" y="822059"/>
                    <a:pt x="3586871" y="888348"/>
                    <a:pt x="3505099" y="888348"/>
                  </a:cubicBezTo>
                  <a:lnTo>
                    <a:pt x="148061" y="888348"/>
                  </a:lnTo>
                  <a:cubicBezTo>
                    <a:pt x="66289" y="888348"/>
                    <a:pt x="0" y="822059"/>
                    <a:pt x="0" y="740287"/>
                  </a:cubicBezTo>
                  <a:lnTo>
                    <a:pt x="0" y="148061"/>
                  </a:lnTo>
                  <a:close/>
                </a:path>
              </a:pathLst>
            </a:custGeom>
            <a:solidFill>
              <a:schemeClr val="bg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0766" tIns="43366" rIns="240766" bIns="43366" numCol="1" spcCol="1270" anchor="ctr" anchorCtr="0">
              <a:noAutofit/>
            </a:bodyPr>
            <a:lstStyle/>
            <a:p>
              <a:pPr lvl="0" algn="l" defTabSz="533400">
                <a:lnSpc>
                  <a:spcPct val="90000"/>
                </a:lnSpc>
                <a:spcBef>
                  <a:spcPct val="0"/>
                </a:spcBef>
                <a:spcAft>
                  <a:spcPct val="35000"/>
                </a:spcAft>
              </a:pPr>
              <a:r>
                <a:rPr lang="en-US" kern="1200" dirty="0" err="1" smtClean="0">
                  <a:solidFill>
                    <a:schemeClr val="tx1"/>
                  </a:solidFill>
                </a:rPr>
                <a:t>Thông</a:t>
              </a:r>
              <a:r>
                <a:rPr lang="en-US" kern="1200" dirty="0" smtClean="0">
                  <a:solidFill>
                    <a:schemeClr val="tx1"/>
                  </a:solidFill>
                </a:rPr>
                <a:t> </a:t>
              </a:r>
              <a:r>
                <a:rPr lang="en-US" kern="1200" dirty="0" err="1" smtClean="0">
                  <a:solidFill>
                    <a:schemeClr val="tx1"/>
                  </a:solidFill>
                </a:rPr>
                <a:t>báo</a:t>
              </a:r>
              <a:r>
                <a:rPr lang="en-US" kern="1200" dirty="0" smtClean="0">
                  <a:solidFill>
                    <a:schemeClr val="tx1"/>
                  </a:solidFill>
                </a:rPr>
                <a:t> </a:t>
              </a:r>
              <a:r>
                <a:rPr lang="en-US" kern="1200" dirty="0" err="1" smtClean="0">
                  <a:solidFill>
                    <a:schemeClr val="tx1"/>
                  </a:solidFill>
                </a:rPr>
                <a:t>về</a:t>
              </a:r>
              <a:r>
                <a:rPr lang="en-US" kern="1200" dirty="0" smtClean="0">
                  <a:solidFill>
                    <a:schemeClr val="tx1"/>
                  </a:solidFill>
                </a:rPr>
                <a:t> </a:t>
              </a:r>
              <a:r>
                <a:rPr lang="en-US" kern="1200" dirty="0" err="1" smtClean="0">
                  <a:solidFill>
                    <a:schemeClr val="tx1"/>
                  </a:solidFill>
                </a:rPr>
                <a:t>cuộc</a:t>
              </a:r>
              <a:r>
                <a:rPr lang="en-US" kern="1200" dirty="0" smtClean="0">
                  <a:solidFill>
                    <a:schemeClr val="tx1"/>
                  </a:solidFill>
                </a:rPr>
                <a:t> </a:t>
              </a:r>
              <a:r>
                <a:rPr lang="en-US" kern="1200" dirty="0" err="1" smtClean="0">
                  <a:solidFill>
                    <a:schemeClr val="tx1"/>
                  </a:solidFill>
                </a:rPr>
                <a:t>họp</a:t>
              </a:r>
              <a:r>
                <a:rPr lang="en-US" kern="1200" dirty="0" smtClean="0">
                  <a:solidFill>
                    <a:schemeClr val="tx1"/>
                  </a:solidFill>
                </a:rPr>
                <a:t> (</a:t>
              </a:r>
              <a:r>
                <a:rPr lang="en-US" kern="1200" dirty="0" err="1" smtClean="0">
                  <a:solidFill>
                    <a:schemeClr val="tx1"/>
                  </a:solidFill>
                </a:rPr>
                <a:t>trước</a:t>
              </a:r>
              <a:r>
                <a:rPr lang="en-US" kern="1200" dirty="0" smtClean="0">
                  <a:solidFill>
                    <a:schemeClr val="tx1"/>
                  </a:solidFill>
                </a:rPr>
                <a:t> 2 </a:t>
              </a:r>
              <a:r>
                <a:rPr lang="en-US" kern="1200" dirty="0" err="1" smtClean="0">
                  <a:solidFill>
                    <a:schemeClr val="tx1"/>
                  </a:solidFill>
                </a:rPr>
                <a:t>ngày</a:t>
              </a:r>
              <a:r>
                <a:rPr lang="en-US" kern="1200" dirty="0" smtClean="0">
                  <a:solidFill>
                    <a:schemeClr val="tx1"/>
                  </a:solidFill>
                </a:rPr>
                <a:t>): </a:t>
              </a:r>
              <a:r>
                <a:rPr lang="en-US" kern="1200" dirty="0" err="1" smtClean="0">
                  <a:solidFill>
                    <a:schemeClr val="tx1"/>
                  </a:solidFill>
                </a:rPr>
                <a:t>Giấy</a:t>
              </a:r>
              <a:r>
                <a:rPr lang="en-US" kern="1200" dirty="0" smtClean="0">
                  <a:solidFill>
                    <a:schemeClr val="tx1"/>
                  </a:solidFill>
                </a:rPr>
                <a:t> </a:t>
              </a:r>
              <a:r>
                <a:rPr lang="en-US" kern="1200" dirty="0" err="1" smtClean="0">
                  <a:solidFill>
                    <a:schemeClr val="tx1"/>
                  </a:solidFill>
                </a:rPr>
                <a:t>mời</a:t>
              </a:r>
              <a:r>
                <a:rPr lang="en-US" kern="1200" dirty="0" smtClean="0">
                  <a:solidFill>
                    <a:schemeClr val="tx1"/>
                  </a:solidFill>
                </a:rPr>
                <a:t>, </a:t>
              </a:r>
              <a:r>
                <a:rPr lang="en-US" kern="1200" dirty="0" err="1" smtClean="0">
                  <a:solidFill>
                    <a:schemeClr val="tx1"/>
                  </a:solidFill>
                </a:rPr>
                <a:t>thông</a:t>
              </a:r>
              <a:r>
                <a:rPr lang="en-US" kern="1200" dirty="0" smtClean="0">
                  <a:solidFill>
                    <a:schemeClr val="tx1"/>
                  </a:solidFill>
                </a:rPr>
                <a:t> </a:t>
              </a:r>
              <a:r>
                <a:rPr lang="en-US" kern="1200" dirty="0" err="1" smtClean="0">
                  <a:solidFill>
                    <a:schemeClr val="tx1"/>
                  </a:solidFill>
                </a:rPr>
                <a:t>báo</a:t>
              </a:r>
              <a:r>
                <a:rPr lang="en-US" kern="1200" dirty="0" smtClean="0">
                  <a:solidFill>
                    <a:schemeClr val="tx1"/>
                  </a:solidFill>
                </a:rPr>
                <a:t> </a:t>
              </a:r>
              <a:r>
                <a:rPr lang="en-US" kern="1200" dirty="0" err="1" smtClean="0">
                  <a:solidFill>
                    <a:schemeClr val="tx1"/>
                  </a:solidFill>
                </a:rPr>
                <a:t>trực</a:t>
              </a:r>
              <a:r>
                <a:rPr lang="en-US" kern="1200" dirty="0" smtClean="0">
                  <a:solidFill>
                    <a:schemeClr val="tx1"/>
                  </a:solidFill>
                </a:rPr>
                <a:t> </a:t>
              </a:r>
              <a:r>
                <a:rPr lang="en-US" kern="1200" dirty="0" err="1" smtClean="0">
                  <a:solidFill>
                    <a:schemeClr val="tx1"/>
                  </a:solidFill>
                </a:rPr>
                <a:t>tiếp</a:t>
              </a:r>
              <a:r>
                <a:rPr lang="en-US" kern="1200" dirty="0" smtClean="0">
                  <a:solidFill>
                    <a:schemeClr val="tx1"/>
                  </a:solidFill>
                </a:rPr>
                <a:t>, </a:t>
              </a:r>
              <a:r>
                <a:rPr lang="en-US" kern="1200" dirty="0" err="1" smtClean="0">
                  <a:solidFill>
                    <a:schemeClr val="tx1"/>
                  </a:solidFill>
                </a:rPr>
                <a:t>điện</a:t>
              </a:r>
              <a:r>
                <a:rPr lang="en-US" kern="1200" dirty="0" smtClean="0">
                  <a:solidFill>
                    <a:schemeClr val="tx1"/>
                  </a:solidFill>
                </a:rPr>
                <a:t> </a:t>
              </a:r>
              <a:r>
                <a:rPr lang="en-US" kern="1200" dirty="0" err="1" smtClean="0">
                  <a:solidFill>
                    <a:schemeClr val="tx1"/>
                  </a:solidFill>
                </a:rPr>
                <a:t>thoại</a:t>
              </a:r>
              <a:r>
                <a:rPr lang="en-US" kern="1200" dirty="0" smtClean="0">
                  <a:solidFill>
                    <a:schemeClr val="tx1"/>
                  </a:solidFill>
                </a:rPr>
                <a:t>, </a:t>
              </a:r>
              <a:r>
                <a:rPr lang="en-US" kern="1200" dirty="0" err="1" smtClean="0">
                  <a:solidFill>
                    <a:schemeClr val="tx1"/>
                  </a:solidFill>
                </a:rPr>
                <a:t>loa</a:t>
              </a:r>
              <a:r>
                <a:rPr lang="en-US" kern="1200" dirty="0" smtClean="0">
                  <a:solidFill>
                    <a:schemeClr val="tx1"/>
                  </a:solidFill>
                </a:rPr>
                <a:t> </a:t>
              </a:r>
              <a:r>
                <a:rPr lang="en-US" kern="1200" dirty="0" err="1" smtClean="0">
                  <a:solidFill>
                    <a:schemeClr val="tx1"/>
                  </a:solidFill>
                </a:rPr>
                <a:t>truyền</a:t>
              </a:r>
              <a:r>
                <a:rPr lang="en-US" kern="1200" dirty="0" smtClean="0">
                  <a:solidFill>
                    <a:schemeClr val="tx1"/>
                  </a:solidFill>
                </a:rPr>
                <a:t> </a:t>
              </a:r>
              <a:r>
                <a:rPr lang="en-US" kern="1200" dirty="0" err="1" smtClean="0">
                  <a:solidFill>
                    <a:schemeClr val="tx1"/>
                  </a:solidFill>
                </a:rPr>
                <a:t>thanh</a:t>
              </a:r>
              <a:endParaRPr lang="en-US" kern="1200" dirty="0">
                <a:solidFill>
                  <a:schemeClr val="tx1"/>
                </a:solidFill>
              </a:endParaRPr>
            </a:p>
          </p:txBody>
        </p:sp>
        <p:sp>
          <p:nvSpPr>
            <p:cNvPr id="12" name="Rectangle 11"/>
            <p:cNvSpPr/>
            <p:nvPr/>
          </p:nvSpPr>
          <p:spPr>
            <a:xfrm>
              <a:off x="2589212" y="4032047"/>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12"/>
            <p:cNvSpPr/>
            <p:nvPr/>
          </p:nvSpPr>
          <p:spPr>
            <a:xfrm>
              <a:off x="2962251" y="3590628"/>
              <a:ext cx="5411728" cy="618538"/>
            </a:xfrm>
            <a:custGeom>
              <a:avLst/>
              <a:gdLst>
                <a:gd name="connsiteX0" fmla="*/ 0 w 4196796"/>
                <a:gd name="connsiteY0" fmla="*/ 103092 h 618538"/>
                <a:gd name="connsiteX1" fmla="*/ 103092 w 4196796"/>
                <a:gd name="connsiteY1" fmla="*/ 0 h 618538"/>
                <a:gd name="connsiteX2" fmla="*/ 4093704 w 4196796"/>
                <a:gd name="connsiteY2" fmla="*/ 0 h 618538"/>
                <a:gd name="connsiteX3" fmla="*/ 4196796 w 4196796"/>
                <a:gd name="connsiteY3" fmla="*/ 103092 h 618538"/>
                <a:gd name="connsiteX4" fmla="*/ 4196796 w 4196796"/>
                <a:gd name="connsiteY4" fmla="*/ 515446 h 618538"/>
                <a:gd name="connsiteX5" fmla="*/ 4093704 w 4196796"/>
                <a:gd name="connsiteY5" fmla="*/ 618538 h 618538"/>
                <a:gd name="connsiteX6" fmla="*/ 103092 w 4196796"/>
                <a:gd name="connsiteY6" fmla="*/ 618538 h 618538"/>
                <a:gd name="connsiteX7" fmla="*/ 0 w 4196796"/>
                <a:gd name="connsiteY7" fmla="*/ 515446 h 618538"/>
                <a:gd name="connsiteX8" fmla="*/ 0 w 4196796"/>
                <a:gd name="connsiteY8" fmla="*/ 103092 h 618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6796" h="618538">
                  <a:moveTo>
                    <a:pt x="0" y="103092"/>
                  </a:moveTo>
                  <a:cubicBezTo>
                    <a:pt x="0" y="46156"/>
                    <a:pt x="46156" y="0"/>
                    <a:pt x="103092" y="0"/>
                  </a:cubicBezTo>
                  <a:lnTo>
                    <a:pt x="4093704" y="0"/>
                  </a:lnTo>
                  <a:cubicBezTo>
                    <a:pt x="4150640" y="0"/>
                    <a:pt x="4196796" y="46156"/>
                    <a:pt x="4196796" y="103092"/>
                  </a:cubicBezTo>
                  <a:lnTo>
                    <a:pt x="4196796" y="515446"/>
                  </a:lnTo>
                  <a:cubicBezTo>
                    <a:pt x="4196796" y="572382"/>
                    <a:pt x="4150640" y="618538"/>
                    <a:pt x="4093704" y="618538"/>
                  </a:cubicBezTo>
                  <a:lnTo>
                    <a:pt x="103092" y="618538"/>
                  </a:lnTo>
                  <a:cubicBezTo>
                    <a:pt x="46156" y="618538"/>
                    <a:pt x="0" y="572382"/>
                    <a:pt x="0" y="515446"/>
                  </a:cubicBezTo>
                  <a:lnTo>
                    <a:pt x="0" y="103092"/>
                  </a:lnTo>
                  <a:close/>
                </a:path>
              </a:pathLst>
            </a:cu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7595" tIns="30195" rIns="227595" bIns="30195" numCol="1" spcCol="1270" anchor="ctr" anchorCtr="0">
              <a:noAutofit/>
            </a:bodyPr>
            <a:lstStyle/>
            <a:p>
              <a:pPr lvl="0" algn="l" defTabSz="533400">
                <a:lnSpc>
                  <a:spcPct val="90000"/>
                </a:lnSpc>
                <a:spcBef>
                  <a:spcPct val="0"/>
                </a:spcBef>
                <a:spcAft>
                  <a:spcPct val="35000"/>
                </a:spcAft>
              </a:pPr>
              <a:r>
                <a:rPr lang="en-US" sz="2000" kern="1200" dirty="0" err="1" smtClean="0">
                  <a:solidFill>
                    <a:schemeClr val="tx1"/>
                  </a:solidFill>
                </a:rPr>
                <a:t>Tài</a:t>
              </a:r>
              <a:r>
                <a:rPr lang="en-US" sz="2000" kern="1200" dirty="0" smtClean="0">
                  <a:solidFill>
                    <a:schemeClr val="tx1"/>
                  </a:solidFill>
                </a:rPr>
                <a:t> </a:t>
              </a:r>
              <a:r>
                <a:rPr lang="en-US" sz="2000" kern="1200" dirty="0" err="1" smtClean="0">
                  <a:solidFill>
                    <a:schemeClr val="tx1"/>
                  </a:solidFill>
                </a:rPr>
                <a:t>liệu</a:t>
              </a:r>
              <a:r>
                <a:rPr lang="en-US" sz="2000" kern="1200" dirty="0" smtClean="0">
                  <a:solidFill>
                    <a:schemeClr val="tx1"/>
                  </a:solidFill>
                </a:rPr>
                <a:t>: </a:t>
              </a:r>
              <a:r>
                <a:rPr lang="en-US" sz="2000" kern="1200" dirty="0" err="1" smtClean="0">
                  <a:solidFill>
                    <a:schemeClr val="tx1"/>
                  </a:solidFill>
                </a:rPr>
                <a:t>gửi</a:t>
              </a:r>
              <a:r>
                <a:rPr lang="en-US" sz="2000" kern="1200" dirty="0" smtClean="0">
                  <a:solidFill>
                    <a:schemeClr val="tx1"/>
                  </a:solidFill>
                </a:rPr>
                <a:t> </a:t>
              </a:r>
              <a:r>
                <a:rPr lang="en-US" sz="2000" kern="1200" dirty="0" err="1" smtClean="0">
                  <a:solidFill>
                    <a:schemeClr val="tx1"/>
                  </a:solidFill>
                </a:rPr>
                <a:t>trước</a:t>
              </a:r>
              <a:r>
                <a:rPr lang="en-US" sz="2000" kern="1200" dirty="0" smtClean="0">
                  <a:solidFill>
                    <a:schemeClr val="tx1"/>
                  </a:solidFill>
                </a:rPr>
                <a:t> </a:t>
              </a:r>
              <a:r>
                <a:rPr lang="en-US" sz="2000" kern="1200" dirty="0" err="1" smtClean="0">
                  <a:solidFill>
                    <a:schemeClr val="tx1"/>
                  </a:solidFill>
                </a:rPr>
                <a:t>ít</a:t>
              </a:r>
              <a:r>
                <a:rPr lang="en-US" sz="2000" kern="1200" dirty="0" smtClean="0">
                  <a:solidFill>
                    <a:schemeClr val="tx1"/>
                  </a:solidFill>
                </a:rPr>
                <a:t> </a:t>
              </a:r>
              <a:r>
                <a:rPr lang="en-US" sz="2000" kern="1200" dirty="0" err="1" smtClean="0">
                  <a:solidFill>
                    <a:schemeClr val="tx1"/>
                  </a:solidFill>
                </a:rPr>
                <a:t>nhất</a:t>
              </a:r>
              <a:r>
                <a:rPr lang="en-US" sz="2000" kern="1200" dirty="0" smtClean="0">
                  <a:solidFill>
                    <a:schemeClr val="tx1"/>
                  </a:solidFill>
                </a:rPr>
                <a:t> 2 </a:t>
              </a:r>
              <a:r>
                <a:rPr lang="en-US" sz="2000" kern="1200" dirty="0" err="1" smtClean="0">
                  <a:solidFill>
                    <a:schemeClr val="tx1"/>
                  </a:solidFill>
                </a:rPr>
                <a:t>ngày</a:t>
              </a:r>
              <a:r>
                <a:rPr lang="en-US" sz="2000" kern="1200" dirty="0" smtClean="0">
                  <a:solidFill>
                    <a:schemeClr val="tx1"/>
                  </a:solidFill>
                </a:rPr>
                <a:t> </a:t>
              </a:r>
              <a:r>
                <a:rPr lang="en-US" sz="2000" kern="1200" dirty="0" err="1" smtClean="0">
                  <a:solidFill>
                    <a:schemeClr val="tx1"/>
                  </a:solidFill>
                </a:rPr>
                <a:t>trước</a:t>
              </a:r>
              <a:r>
                <a:rPr lang="en-US" sz="2000" kern="1200" dirty="0" smtClean="0">
                  <a:solidFill>
                    <a:schemeClr val="tx1"/>
                  </a:solidFill>
                </a:rPr>
                <a:t> </a:t>
              </a:r>
              <a:r>
                <a:rPr lang="en-US" sz="2000" kern="1200" dirty="0" err="1" smtClean="0">
                  <a:solidFill>
                    <a:schemeClr val="tx1"/>
                  </a:solidFill>
                </a:rPr>
                <a:t>ngày</a:t>
              </a:r>
              <a:r>
                <a:rPr lang="en-US" sz="2000" kern="1200" dirty="0" smtClean="0">
                  <a:solidFill>
                    <a:schemeClr val="tx1"/>
                  </a:solidFill>
                </a:rPr>
                <a:t> </a:t>
              </a:r>
              <a:r>
                <a:rPr lang="en-US" sz="2000" kern="1200" dirty="0" err="1" smtClean="0">
                  <a:solidFill>
                    <a:schemeClr val="tx1"/>
                  </a:solidFill>
                </a:rPr>
                <a:t>họp</a:t>
              </a:r>
              <a:endParaRPr lang="en-US" sz="2000" kern="1200" dirty="0">
                <a:solidFill>
                  <a:schemeClr val="tx1"/>
                </a:solidFill>
              </a:endParaRPr>
            </a:p>
          </p:txBody>
        </p:sp>
        <p:sp>
          <p:nvSpPr>
            <p:cNvPr id="14" name="Rectangle 13"/>
            <p:cNvSpPr/>
            <p:nvPr/>
          </p:nvSpPr>
          <p:spPr>
            <a:xfrm>
              <a:off x="2589212" y="4743986"/>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Rectangle 15"/>
            <p:cNvSpPr/>
            <p:nvPr/>
          </p:nvSpPr>
          <p:spPr>
            <a:xfrm>
              <a:off x="2589212" y="5665242"/>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14"/>
            <p:cNvSpPr/>
            <p:nvPr/>
          </p:nvSpPr>
          <p:spPr>
            <a:xfrm>
              <a:off x="2811666" y="4318806"/>
              <a:ext cx="7015889" cy="867577"/>
            </a:xfrm>
            <a:custGeom>
              <a:avLst/>
              <a:gdLst>
                <a:gd name="connsiteX0" fmla="*/ 0 w 5222872"/>
                <a:gd name="connsiteY0" fmla="*/ 86978 h 521859"/>
                <a:gd name="connsiteX1" fmla="*/ 86978 w 5222872"/>
                <a:gd name="connsiteY1" fmla="*/ 0 h 521859"/>
                <a:gd name="connsiteX2" fmla="*/ 5135894 w 5222872"/>
                <a:gd name="connsiteY2" fmla="*/ 0 h 521859"/>
                <a:gd name="connsiteX3" fmla="*/ 5222872 w 5222872"/>
                <a:gd name="connsiteY3" fmla="*/ 86978 h 521859"/>
                <a:gd name="connsiteX4" fmla="*/ 5222872 w 5222872"/>
                <a:gd name="connsiteY4" fmla="*/ 434881 h 521859"/>
                <a:gd name="connsiteX5" fmla="*/ 5135894 w 5222872"/>
                <a:gd name="connsiteY5" fmla="*/ 521859 h 521859"/>
                <a:gd name="connsiteX6" fmla="*/ 86978 w 5222872"/>
                <a:gd name="connsiteY6" fmla="*/ 521859 h 521859"/>
                <a:gd name="connsiteX7" fmla="*/ 0 w 5222872"/>
                <a:gd name="connsiteY7" fmla="*/ 434881 h 521859"/>
                <a:gd name="connsiteX8" fmla="*/ 0 w 5222872"/>
                <a:gd name="connsiteY8" fmla="*/ 86978 h 52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2872" h="521859">
                  <a:moveTo>
                    <a:pt x="0" y="86978"/>
                  </a:moveTo>
                  <a:cubicBezTo>
                    <a:pt x="0" y="38941"/>
                    <a:pt x="38941" y="0"/>
                    <a:pt x="86978" y="0"/>
                  </a:cubicBezTo>
                  <a:lnTo>
                    <a:pt x="5135894" y="0"/>
                  </a:lnTo>
                  <a:cubicBezTo>
                    <a:pt x="5183931" y="0"/>
                    <a:pt x="5222872" y="38941"/>
                    <a:pt x="5222872" y="86978"/>
                  </a:cubicBezTo>
                  <a:lnTo>
                    <a:pt x="5222872" y="434881"/>
                  </a:lnTo>
                  <a:cubicBezTo>
                    <a:pt x="5222872" y="482918"/>
                    <a:pt x="5183931" y="521859"/>
                    <a:pt x="5135894" y="521859"/>
                  </a:cubicBezTo>
                  <a:lnTo>
                    <a:pt x="86978" y="521859"/>
                  </a:lnTo>
                  <a:cubicBezTo>
                    <a:pt x="38941" y="521859"/>
                    <a:pt x="0" y="482918"/>
                    <a:pt x="0" y="434881"/>
                  </a:cubicBezTo>
                  <a:lnTo>
                    <a:pt x="0" y="86978"/>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2875" tIns="25475" rIns="222875" bIns="25475" numCol="1" spcCol="1270" anchor="ctr" anchorCtr="0">
              <a:noAutofit/>
            </a:bodyPr>
            <a:lstStyle/>
            <a:p>
              <a:pPr lvl="0" defTabSz="533400">
                <a:lnSpc>
                  <a:spcPct val="90000"/>
                </a:lnSpc>
                <a:spcBef>
                  <a:spcPct val="0"/>
                </a:spcBef>
                <a:spcAft>
                  <a:spcPct val="35000"/>
                </a:spcAft>
              </a:pPr>
              <a:r>
                <a:rPr lang="en-US" sz="2000" kern="1200" dirty="0" err="1" smtClean="0">
                  <a:solidFill>
                    <a:schemeClr val="tx1"/>
                  </a:solidFill>
                </a:rPr>
                <a:t>Người</a:t>
              </a:r>
              <a:r>
                <a:rPr lang="en-US" sz="2000" kern="1200" dirty="0" smtClean="0">
                  <a:solidFill>
                    <a:schemeClr val="tx1"/>
                  </a:solidFill>
                </a:rPr>
                <a:t> </a:t>
              </a:r>
              <a:r>
                <a:rPr lang="en-US" sz="2000" kern="1200" dirty="0" err="1" smtClean="0">
                  <a:solidFill>
                    <a:schemeClr val="tx1"/>
                  </a:solidFill>
                </a:rPr>
                <a:t>chủ</a:t>
              </a:r>
              <a:r>
                <a:rPr lang="en-US" sz="2000" kern="1200" dirty="0" smtClean="0">
                  <a:solidFill>
                    <a:schemeClr val="tx1"/>
                  </a:solidFill>
                </a:rPr>
                <a:t> </a:t>
              </a:r>
              <a:r>
                <a:rPr lang="en-US" sz="2000" kern="1200" dirty="0" err="1" smtClean="0">
                  <a:solidFill>
                    <a:schemeClr val="tx1"/>
                  </a:solidFill>
                </a:rPr>
                <a:t>trì</a:t>
              </a:r>
              <a:r>
                <a:rPr lang="en-US" sz="2000" kern="1200" dirty="0" smtClean="0">
                  <a:solidFill>
                    <a:schemeClr val="tx1"/>
                  </a:solidFill>
                </a:rPr>
                <a:t>: </a:t>
              </a:r>
              <a:r>
                <a:rPr lang="en-US" sz="2000" kern="1200" dirty="0" err="1" smtClean="0">
                  <a:solidFill>
                    <a:schemeClr val="tx1"/>
                  </a:solidFill>
                </a:rPr>
                <a:t>tuyên</a:t>
              </a:r>
              <a:r>
                <a:rPr lang="en-US" sz="2000" kern="1200" dirty="0" smtClean="0">
                  <a:solidFill>
                    <a:schemeClr val="tx1"/>
                  </a:solidFill>
                </a:rPr>
                <a:t> </a:t>
              </a:r>
              <a:r>
                <a:rPr lang="en-US" sz="2000" kern="1200" dirty="0" err="1" smtClean="0">
                  <a:solidFill>
                    <a:schemeClr val="tx1"/>
                  </a:solidFill>
                </a:rPr>
                <a:t>bố</a:t>
              </a:r>
              <a:r>
                <a:rPr lang="en-US" sz="2000" kern="1200" dirty="0" smtClean="0">
                  <a:solidFill>
                    <a:schemeClr val="tx1"/>
                  </a:solidFill>
                </a:rPr>
                <a:t> </a:t>
              </a:r>
              <a:r>
                <a:rPr lang="en-US" sz="2000" kern="1200" dirty="0" err="1" smtClean="0">
                  <a:solidFill>
                    <a:schemeClr val="tx1"/>
                  </a:solidFill>
                </a:rPr>
                <a:t>lý</a:t>
              </a:r>
              <a:r>
                <a:rPr lang="en-US" sz="2000" kern="1200" dirty="0" smtClean="0">
                  <a:solidFill>
                    <a:schemeClr val="tx1"/>
                  </a:solidFill>
                </a:rPr>
                <a:t> do, </a:t>
              </a:r>
              <a:r>
                <a:rPr lang="en-US" sz="2000" kern="1200" dirty="0" err="1" smtClean="0">
                  <a:solidFill>
                    <a:schemeClr val="tx1"/>
                  </a:solidFill>
                </a:rPr>
                <a:t>giới</a:t>
              </a:r>
              <a:r>
                <a:rPr lang="en-US" sz="2000" kern="1200" dirty="0" smtClean="0">
                  <a:solidFill>
                    <a:schemeClr val="tx1"/>
                  </a:solidFill>
                </a:rPr>
                <a:t> </a:t>
              </a:r>
              <a:r>
                <a:rPr lang="en-US" sz="2000" kern="1200" dirty="0" err="1" smtClean="0">
                  <a:solidFill>
                    <a:schemeClr val="tx1"/>
                  </a:solidFill>
                </a:rPr>
                <a:t>thiệu</a:t>
              </a:r>
              <a:r>
                <a:rPr lang="en-US" sz="2000" kern="1200" dirty="0" smtClean="0">
                  <a:solidFill>
                    <a:schemeClr val="tx1"/>
                  </a:solidFill>
                </a:rPr>
                <a:t> </a:t>
              </a:r>
              <a:r>
                <a:rPr lang="en-US" sz="2000" kern="1200" dirty="0" err="1" smtClean="0">
                  <a:solidFill>
                    <a:schemeClr val="tx1"/>
                  </a:solidFill>
                </a:rPr>
                <a:t>đại</a:t>
              </a:r>
              <a:r>
                <a:rPr lang="en-US" sz="2000" kern="1200" dirty="0" smtClean="0">
                  <a:solidFill>
                    <a:schemeClr val="tx1"/>
                  </a:solidFill>
                </a:rPr>
                <a:t> </a:t>
              </a:r>
              <a:r>
                <a:rPr lang="en-US" sz="2000" kern="1200" dirty="0" err="1" smtClean="0">
                  <a:solidFill>
                    <a:schemeClr val="tx1"/>
                  </a:solidFill>
                </a:rPr>
                <a:t>biểu</a:t>
              </a:r>
              <a:r>
                <a:rPr lang="en-US" sz="2000" kern="1200" dirty="0" smtClean="0">
                  <a:solidFill>
                    <a:schemeClr val="tx1"/>
                  </a:solidFill>
                </a:rPr>
                <a:t>, </a:t>
              </a:r>
              <a:r>
                <a:rPr lang="vi-VN" sz="2000" dirty="0" smtClean="0">
                  <a:solidFill>
                    <a:schemeClr val="tx1"/>
                  </a:solidFill>
                </a:rPr>
                <a:t>thông </a:t>
              </a:r>
              <a:r>
                <a:rPr lang="vi-VN" sz="2000" dirty="0">
                  <a:solidFill>
                    <a:schemeClr val="tx1"/>
                  </a:solidFill>
                </a:rPr>
                <a:t>qua chương trình cuộc họp; giới thiệu người để cuộc họp biểu quyết cử làm thư ký cuộc họp.</a:t>
              </a:r>
              <a:endParaRPr lang="en-US" sz="2000" kern="1200" dirty="0">
                <a:solidFill>
                  <a:schemeClr val="tx1"/>
                </a:solidFill>
              </a:endParaRPr>
            </a:p>
          </p:txBody>
        </p:sp>
        <p:sp>
          <p:nvSpPr>
            <p:cNvPr id="17" name="Freeform 16"/>
            <p:cNvSpPr/>
            <p:nvPr/>
          </p:nvSpPr>
          <p:spPr>
            <a:xfrm>
              <a:off x="2962251" y="5311665"/>
              <a:ext cx="6625547" cy="530698"/>
            </a:xfrm>
            <a:custGeom>
              <a:avLst/>
              <a:gdLst>
                <a:gd name="connsiteX0" fmla="*/ 0 w 6625547"/>
                <a:gd name="connsiteY0" fmla="*/ 121865 h 731176"/>
                <a:gd name="connsiteX1" fmla="*/ 121865 w 6625547"/>
                <a:gd name="connsiteY1" fmla="*/ 0 h 731176"/>
                <a:gd name="connsiteX2" fmla="*/ 6503682 w 6625547"/>
                <a:gd name="connsiteY2" fmla="*/ 0 h 731176"/>
                <a:gd name="connsiteX3" fmla="*/ 6625547 w 6625547"/>
                <a:gd name="connsiteY3" fmla="*/ 121865 h 731176"/>
                <a:gd name="connsiteX4" fmla="*/ 6625547 w 6625547"/>
                <a:gd name="connsiteY4" fmla="*/ 609311 h 731176"/>
                <a:gd name="connsiteX5" fmla="*/ 6503682 w 6625547"/>
                <a:gd name="connsiteY5" fmla="*/ 731176 h 731176"/>
                <a:gd name="connsiteX6" fmla="*/ 121865 w 6625547"/>
                <a:gd name="connsiteY6" fmla="*/ 731176 h 731176"/>
                <a:gd name="connsiteX7" fmla="*/ 0 w 6625547"/>
                <a:gd name="connsiteY7" fmla="*/ 609311 h 731176"/>
                <a:gd name="connsiteX8" fmla="*/ 0 w 6625547"/>
                <a:gd name="connsiteY8" fmla="*/ 121865 h 73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5547" h="731176">
                  <a:moveTo>
                    <a:pt x="0" y="121865"/>
                  </a:moveTo>
                  <a:cubicBezTo>
                    <a:pt x="0" y="54561"/>
                    <a:pt x="54561" y="0"/>
                    <a:pt x="121865" y="0"/>
                  </a:cubicBezTo>
                  <a:lnTo>
                    <a:pt x="6503682" y="0"/>
                  </a:lnTo>
                  <a:cubicBezTo>
                    <a:pt x="6570986" y="0"/>
                    <a:pt x="6625547" y="54561"/>
                    <a:pt x="6625547" y="121865"/>
                  </a:cubicBezTo>
                  <a:lnTo>
                    <a:pt x="6625547" y="609311"/>
                  </a:lnTo>
                  <a:cubicBezTo>
                    <a:pt x="6625547" y="676615"/>
                    <a:pt x="6570986" y="731176"/>
                    <a:pt x="6503682" y="731176"/>
                  </a:cubicBezTo>
                  <a:lnTo>
                    <a:pt x="121865" y="731176"/>
                  </a:lnTo>
                  <a:cubicBezTo>
                    <a:pt x="54561" y="731176"/>
                    <a:pt x="0" y="676615"/>
                    <a:pt x="0" y="609311"/>
                  </a:cubicBezTo>
                  <a:lnTo>
                    <a:pt x="0" y="121865"/>
                  </a:lnTo>
                  <a:close/>
                </a:path>
              </a:pathLst>
            </a:cu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33093" tIns="35693" rIns="233093" bIns="35693" numCol="1" spcCol="1270" anchor="ctr" anchorCtr="0">
              <a:noAutofit/>
            </a:bodyPr>
            <a:lstStyle/>
            <a:p>
              <a:pPr lvl="0" algn="l" defTabSz="533400">
                <a:lnSpc>
                  <a:spcPct val="90000"/>
                </a:lnSpc>
                <a:spcBef>
                  <a:spcPct val="0"/>
                </a:spcBef>
                <a:spcAft>
                  <a:spcPct val="35000"/>
                </a:spcAft>
              </a:pPr>
              <a:r>
                <a:rPr lang="en-US" sz="2000" kern="1200" dirty="0" err="1" smtClean="0">
                  <a:solidFill>
                    <a:schemeClr val="tx1"/>
                  </a:solidFill>
                </a:rPr>
                <a:t>Người</a:t>
              </a:r>
              <a:r>
                <a:rPr lang="en-US" sz="2000" kern="1200" dirty="0" smtClean="0">
                  <a:solidFill>
                    <a:schemeClr val="tx1"/>
                  </a:solidFill>
                </a:rPr>
                <a:t> </a:t>
              </a:r>
              <a:r>
                <a:rPr lang="en-US" sz="2000" kern="1200" dirty="0" err="1" smtClean="0">
                  <a:solidFill>
                    <a:schemeClr val="tx1"/>
                  </a:solidFill>
                </a:rPr>
                <a:t>tham</a:t>
              </a:r>
              <a:r>
                <a:rPr lang="en-US" sz="2000" kern="1200" dirty="0" smtClean="0">
                  <a:solidFill>
                    <a:schemeClr val="tx1"/>
                  </a:solidFill>
                </a:rPr>
                <a:t> </a:t>
              </a:r>
              <a:r>
                <a:rPr lang="en-US" sz="2000" kern="1200" dirty="0" err="1" smtClean="0">
                  <a:solidFill>
                    <a:schemeClr val="tx1"/>
                  </a:solidFill>
                </a:rPr>
                <a:t>dự</a:t>
              </a:r>
              <a:r>
                <a:rPr lang="en-US" sz="2000" kern="1200" dirty="0" smtClean="0">
                  <a:solidFill>
                    <a:schemeClr val="tx1"/>
                  </a:solidFill>
                </a:rPr>
                <a:t> </a:t>
              </a:r>
              <a:r>
                <a:rPr lang="en-US" sz="2000" kern="1200" dirty="0" err="1" smtClean="0">
                  <a:solidFill>
                    <a:schemeClr val="tx1"/>
                  </a:solidFill>
                </a:rPr>
                <a:t>họp</a:t>
              </a:r>
              <a:r>
                <a:rPr lang="en-US" sz="2000" kern="1200" dirty="0" smtClean="0">
                  <a:solidFill>
                    <a:schemeClr val="tx1"/>
                  </a:solidFill>
                </a:rPr>
                <a:t> </a:t>
              </a:r>
              <a:r>
                <a:rPr lang="en-US" sz="2000" kern="1200" dirty="0" err="1" smtClean="0">
                  <a:solidFill>
                    <a:schemeClr val="tx1"/>
                  </a:solidFill>
                </a:rPr>
                <a:t>thảo</a:t>
              </a:r>
              <a:r>
                <a:rPr lang="en-US" sz="2000" kern="1200" dirty="0" smtClean="0">
                  <a:solidFill>
                    <a:schemeClr val="tx1"/>
                  </a:solidFill>
                </a:rPr>
                <a:t> </a:t>
              </a:r>
              <a:r>
                <a:rPr lang="en-US" sz="2000" kern="1200" dirty="0" err="1" smtClean="0">
                  <a:solidFill>
                    <a:schemeClr val="tx1"/>
                  </a:solidFill>
                </a:rPr>
                <a:t>luận</a:t>
              </a:r>
              <a:r>
                <a:rPr lang="en-US" sz="2000" kern="1200" dirty="0" smtClean="0">
                  <a:solidFill>
                    <a:schemeClr val="tx1"/>
                  </a:solidFill>
                </a:rPr>
                <a:t>, </a:t>
              </a:r>
              <a:r>
                <a:rPr lang="en-US" sz="2000" kern="1200" dirty="0" err="1" smtClean="0">
                  <a:solidFill>
                    <a:schemeClr val="tx1"/>
                  </a:solidFill>
                </a:rPr>
                <a:t>biểu</a:t>
              </a:r>
              <a:r>
                <a:rPr lang="en-US" sz="2000" kern="1200" dirty="0" smtClean="0">
                  <a:solidFill>
                    <a:schemeClr val="tx1"/>
                  </a:solidFill>
                </a:rPr>
                <a:t> </a:t>
              </a:r>
              <a:r>
                <a:rPr lang="en-US" sz="2000" kern="1200" dirty="0" err="1" smtClean="0">
                  <a:solidFill>
                    <a:schemeClr val="tx1"/>
                  </a:solidFill>
                </a:rPr>
                <a:t>quyết</a:t>
              </a:r>
              <a:endParaRPr lang="en-US" sz="2000" kern="1200" dirty="0">
                <a:solidFill>
                  <a:schemeClr val="tx1"/>
                </a:solidFill>
              </a:endParaRPr>
            </a:p>
          </p:txBody>
        </p:sp>
        <p:sp>
          <p:nvSpPr>
            <p:cNvPr id="18" name="Rectangle 17"/>
            <p:cNvSpPr/>
            <p:nvPr/>
          </p:nvSpPr>
          <p:spPr>
            <a:xfrm>
              <a:off x="2589212" y="6572460"/>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Freeform 18"/>
            <p:cNvSpPr/>
            <p:nvPr/>
          </p:nvSpPr>
          <p:spPr>
            <a:xfrm>
              <a:off x="2959701" y="6032442"/>
              <a:ext cx="7089605" cy="717137"/>
            </a:xfrm>
            <a:custGeom>
              <a:avLst/>
              <a:gdLst>
                <a:gd name="connsiteX0" fmla="*/ 0 w 7089605"/>
                <a:gd name="connsiteY0" fmla="*/ 119525 h 717137"/>
                <a:gd name="connsiteX1" fmla="*/ 119525 w 7089605"/>
                <a:gd name="connsiteY1" fmla="*/ 0 h 717137"/>
                <a:gd name="connsiteX2" fmla="*/ 6970080 w 7089605"/>
                <a:gd name="connsiteY2" fmla="*/ 0 h 717137"/>
                <a:gd name="connsiteX3" fmla="*/ 7089605 w 7089605"/>
                <a:gd name="connsiteY3" fmla="*/ 119525 h 717137"/>
                <a:gd name="connsiteX4" fmla="*/ 7089605 w 7089605"/>
                <a:gd name="connsiteY4" fmla="*/ 597612 h 717137"/>
                <a:gd name="connsiteX5" fmla="*/ 6970080 w 7089605"/>
                <a:gd name="connsiteY5" fmla="*/ 717137 h 717137"/>
                <a:gd name="connsiteX6" fmla="*/ 119525 w 7089605"/>
                <a:gd name="connsiteY6" fmla="*/ 717137 h 717137"/>
                <a:gd name="connsiteX7" fmla="*/ 0 w 7089605"/>
                <a:gd name="connsiteY7" fmla="*/ 597612 h 717137"/>
                <a:gd name="connsiteX8" fmla="*/ 0 w 7089605"/>
                <a:gd name="connsiteY8" fmla="*/ 119525 h 717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89605" h="717137">
                  <a:moveTo>
                    <a:pt x="0" y="119525"/>
                  </a:moveTo>
                  <a:cubicBezTo>
                    <a:pt x="0" y="53513"/>
                    <a:pt x="53513" y="0"/>
                    <a:pt x="119525" y="0"/>
                  </a:cubicBezTo>
                  <a:lnTo>
                    <a:pt x="6970080" y="0"/>
                  </a:lnTo>
                  <a:cubicBezTo>
                    <a:pt x="7036092" y="0"/>
                    <a:pt x="7089605" y="53513"/>
                    <a:pt x="7089605" y="119525"/>
                  </a:cubicBezTo>
                  <a:lnTo>
                    <a:pt x="7089605" y="597612"/>
                  </a:lnTo>
                  <a:cubicBezTo>
                    <a:pt x="7089605" y="663624"/>
                    <a:pt x="7036092" y="717137"/>
                    <a:pt x="6970080" y="717137"/>
                  </a:cubicBezTo>
                  <a:lnTo>
                    <a:pt x="119525" y="717137"/>
                  </a:lnTo>
                  <a:cubicBezTo>
                    <a:pt x="53513" y="717137"/>
                    <a:pt x="0" y="663624"/>
                    <a:pt x="0" y="597612"/>
                  </a:cubicBezTo>
                  <a:lnTo>
                    <a:pt x="0" y="119525"/>
                  </a:lnTo>
                  <a:close/>
                </a:path>
              </a:pathLst>
            </a:cu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32408" tIns="35008" rIns="232408" bIns="35008" numCol="1" spcCol="1270" anchor="ctr" anchorCtr="0">
              <a:noAutofit/>
            </a:bodyPr>
            <a:lstStyle/>
            <a:p>
              <a:pPr lvl="0" defTabSz="533400">
                <a:lnSpc>
                  <a:spcPct val="90000"/>
                </a:lnSpc>
                <a:spcBef>
                  <a:spcPct val="0"/>
                </a:spcBef>
                <a:spcAft>
                  <a:spcPct val="35000"/>
                </a:spcAft>
              </a:pPr>
              <a:r>
                <a:rPr lang="vi-VN" dirty="0">
                  <a:solidFill>
                    <a:schemeClr val="tx1"/>
                  </a:solidFill>
                </a:rPr>
                <a:t>Người chủ trì cuộc họp công bố kết quả biểu quyết đối với từng nội dung biểu quyết và kết luận cuộc họp</a:t>
              </a:r>
              <a:endParaRPr lang="en-US" kern="1200" dirty="0">
                <a:solidFill>
                  <a:schemeClr val="tx1"/>
                </a:solidFill>
              </a:endParaRPr>
            </a:p>
          </p:txBody>
        </p:sp>
      </p:grpSp>
    </p:spTree>
    <p:extLst>
      <p:ext uri="{BB962C8B-B14F-4D97-AF65-F5344CB8AC3E}">
        <p14:creationId xmlns:p14="http://schemas.microsoft.com/office/powerpoint/2010/main" val="524611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p:txBody>
          <a:bodyPr/>
          <a:lstStyle/>
          <a:p>
            <a:pPr algn="just"/>
            <a:r>
              <a:rPr lang="vi-VN" dirty="0"/>
              <a:t>Đại hội lần thứ V của Đảng (1981 - 1986), Đảng ta đã đề ra chủ trương</a:t>
            </a:r>
            <a:r>
              <a:rPr lang="en-US" dirty="0"/>
              <a:t> “DÂN BIẾT, DÂN BÀN, DÂN LÀM, DÂN KIỂM TRA”</a:t>
            </a:r>
          </a:p>
          <a:p>
            <a:pPr algn="just"/>
            <a:r>
              <a:rPr lang="vi-VN" dirty="0"/>
              <a:t>Tại Đại hội đại biểu toàn quốc lần thứ XIII, căn cứ vào tình hình thực tiễn và quan điểm mở rộng dân chủ, Đảng ta đã bổ sung 02 khâu trong phương châm: “dân biết, dân bàn, dân làm, dân kiểm tra” thành “dân biết, dân bàn, dân làm, dân kiểm tra, </a:t>
            </a:r>
            <a:r>
              <a:rPr lang="vi-VN" b="1" dirty="0"/>
              <a:t>dân giám sát, dân thụ hưởng</a:t>
            </a:r>
            <a:r>
              <a:rPr lang="vi-VN" dirty="0"/>
              <a:t>”</a:t>
            </a:r>
            <a:endParaRPr lang="en-US" dirty="0"/>
          </a:p>
        </p:txBody>
      </p:sp>
      <p:pic>
        <p:nvPicPr>
          <p:cNvPr id="4" name="Content Placeholder 3"/>
          <p:cNvPicPr>
            <a:picLocks noGrp="1" noChangeAspect="1"/>
          </p:cNvPicPr>
          <p:nvPr>
            <p:ph sz="half" idx="1"/>
          </p:nvPr>
        </p:nvPicPr>
        <p:blipFill>
          <a:blip r:embed="rId2"/>
          <a:stretch>
            <a:fillRect/>
          </a:stretch>
        </p:blipFill>
        <p:spPr>
          <a:xfrm>
            <a:off x="2589213" y="2126222"/>
            <a:ext cx="4313237" cy="3332998"/>
          </a:xfrm>
          <a:prstGeom prst="rect">
            <a:avLst/>
          </a:prstGeo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smtClean="0"/>
              <a:t>Phát</a:t>
            </a:r>
            <a:r>
              <a:rPr lang="en-US" b="1" dirty="0" smtClean="0"/>
              <a:t> </a:t>
            </a:r>
            <a:r>
              <a:rPr lang="en-US" b="1" dirty="0" err="1" smtClean="0"/>
              <a:t>phiếu</a:t>
            </a:r>
            <a:r>
              <a:rPr lang="en-US" b="1" dirty="0" smtClean="0"/>
              <a:t> </a:t>
            </a:r>
            <a:r>
              <a:rPr lang="en-US" b="1" dirty="0" err="1" smtClean="0"/>
              <a:t>lấy</a:t>
            </a:r>
            <a:r>
              <a:rPr lang="en-US" b="1" dirty="0" smtClean="0"/>
              <a:t> ý </a:t>
            </a:r>
            <a:r>
              <a:rPr lang="en-US" b="1" dirty="0" err="1" smtClean="0"/>
              <a:t>kiến</a:t>
            </a:r>
            <a:r>
              <a:rPr lang="en-US" b="1" dirty="0" smtClean="0"/>
              <a:t> </a:t>
            </a:r>
            <a:r>
              <a:rPr lang="en-US" b="1" dirty="0" err="1" smtClean="0"/>
              <a:t>của</a:t>
            </a:r>
            <a:r>
              <a:rPr lang="en-US" b="1" dirty="0" smtClean="0"/>
              <a:t> </a:t>
            </a:r>
            <a:r>
              <a:rPr lang="en-US" b="1" dirty="0" err="1" smtClean="0"/>
              <a:t>hộ</a:t>
            </a:r>
            <a:r>
              <a:rPr lang="en-US" b="1" dirty="0" smtClean="0"/>
              <a:t> </a:t>
            </a:r>
            <a:r>
              <a:rPr lang="en-US" b="1" dirty="0" err="1" smtClean="0"/>
              <a:t>gia</a:t>
            </a:r>
            <a:r>
              <a:rPr lang="en-US" b="1" dirty="0" smtClean="0"/>
              <a:t> </a:t>
            </a:r>
            <a:r>
              <a:rPr lang="en-US" b="1" dirty="0" err="1" smtClean="0"/>
              <a:t>đình</a:t>
            </a:r>
            <a:r>
              <a:rPr lang="en-US" b="1" dirty="0" smtClean="0"/>
              <a:t/>
            </a:r>
            <a:br>
              <a:rPr lang="en-US" b="1" dirty="0" smtClean="0"/>
            </a:br>
            <a:r>
              <a:rPr lang="en-US" b="1" dirty="0"/>
              <a:t>(</a:t>
            </a:r>
            <a:r>
              <a:rPr lang="en-US" b="1" dirty="0" err="1"/>
              <a:t>Nghị</a:t>
            </a:r>
            <a:r>
              <a:rPr lang="en-US" b="1" dirty="0"/>
              <a:t> </a:t>
            </a:r>
            <a:r>
              <a:rPr lang="en-US" b="1" dirty="0" err="1"/>
              <a:t>định</a:t>
            </a:r>
            <a:r>
              <a:rPr lang="en-US" b="1" dirty="0"/>
              <a:t> 59/2023/NĐ-CP)</a:t>
            </a:r>
          </a:p>
        </p:txBody>
      </p:sp>
      <p:sp>
        <p:nvSpPr>
          <p:cNvPr id="3" name="Content Placeholder 2"/>
          <p:cNvSpPr>
            <a:spLocks noGrp="1"/>
          </p:cNvSpPr>
          <p:nvPr>
            <p:ph idx="1"/>
          </p:nvPr>
        </p:nvSpPr>
        <p:spPr/>
        <p:txBody>
          <a:bodyPr/>
          <a:lstStyle/>
          <a:p>
            <a:r>
              <a:rPr lang="en-US" b="1" dirty="0" err="1"/>
              <a:t>Các</a:t>
            </a:r>
            <a:r>
              <a:rPr lang="en-US" b="1" dirty="0"/>
              <a:t> </a:t>
            </a:r>
            <a:r>
              <a:rPr lang="en-US" b="1" dirty="0" err="1"/>
              <a:t>trường</a:t>
            </a:r>
            <a:r>
              <a:rPr lang="en-US" b="1" dirty="0"/>
              <a:t> </a:t>
            </a:r>
            <a:r>
              <a:rPr lang="en-US" b="1" dirty="0" err="1"/>
              <a:t>hợp</a:t>
            </a:r>
            <a:r>
              <a:rPr lang="en-US" b="1" dirty="0"/>
              <a:t> </a:t>
            </a:r>
            <a:r>
              <a:rPr lang="en-US" b="1" dirty="0" err="1" smtClean="0"/>
              <a:t>phát</a:t>
            </a:r>
            <a:r>
              <a:rPr lang="en-US" b="1" dirty="0" smtClean="0"/>
              <a:t> </a:t>
            </a:r>
            <a:r>
              <a:rPr lang="en-US" b="1" dirty="0" err="1"/>
              <a:t>phiếu</a:t>
            </a:r>
            <a:r>
              <a:rPr lang="en-US" b="1" dirty="0"/>
              <a:t> </a:t>
            </a:r>
            <a:r>
              <a:rPr lang="en-US" b="1" dirty="0" err="1"/>
              <a:t>lấy</a:t>
            </a:r>
            <a:r>
              <a:rPr lang="en-US" b="1" dirty="0"/>
              <a:t> ý </a:t>
            </a:r>
            <a:r>
              <a:rPr lang="en-US" b="1" dirty="0" err="1" smtClean="0"/>
              <a:t>kiến</a:t>
            </a:r>
            <a:r>
              <a:rPr lang="en-US" b="1" dirty="0" smtClean="0"/>
              <a:t>:</a:t>
            </a:r>
            <a:endParaRPr lang="en-US" b="1" dirty="0"/>
          </a:p>
          <a:p>
            <a:r>
              <a:rPr lang="en-US" dirty="0" err="1"/>
              <a:t>Chủ</a:t>
            </a:r>
            <a:r>
              <a:rPr lang="en-US" dirty="0"/>
              <a:t> </a:t>
            </a:r>
            <a:r>
              <a:rPr lang="en-US" dirty="0" err="1"/>
              <a:t>tịch</a:t>
            </a:r>
            <a:r>
              <a:rPr lang="en-US" dirty="0"/>
              <a:t> </a:t>
            </a:r>
            <a:r>
              <a:rPr lang="en-US" dirty="0" err="1"/>
              <a:t>Ủy</a:t>
            </a:r>
            <a:r>
              <a:rPr lang="en-US" dirty="0"/>
              <a:t> ban </a:t>
            </a:r>
            <a:r>
              <a:rPr lang="en-US" dirty="0" err="1"/>
              <a:t>nhân</a:t>
            </a:r>
            <a:r>
              <a:rPr lang="en-US" dirty="0"/>
              <a:t> </a:t>
            </a:r>
            <a:r>
              <a:rPr lang="en-US" dirty="0" err="1"/>
              <a:t>dân</a:t>
            </a:r>
            <a:r>
              <a:rPr lang="en-US" dirty="0"/>
              <a:t> </a:t>
            </a:r>
            <a:r>
              <a:rPr lang="en-US" dirty="0" err="1"/>
              <a:t>cấp</a:t>
            </a:r>
            <a:r>
              <a:rPr lang="en-US" dirty="0"/>
              <a:t> </a:t>
            </a:r>
            <a:r>
              <a:rPr lang="en-US" dirty="0" err="1"/>
              <a:t>xã</a:t>
            </a:r>
            <a:r>
              <a:rPr lang="en-US" dirty="0"/>
              <a:t> </a:t>
            </a:r>
            <a:r>
              <a:rPr lang="en-US" dirty="0" err="1"/>
              <a:t>quyết</a:t>
            </a:r>
            <a:r>
              <a:rPr lang="en-US" dirty="0"/>
              <a:t> </a:t>
            </a:r>
            <a:r>
              <a:rPr lang="en-US" dirty="0" err="1"/>
              <a:t>định</a:t>
            </a:r>
            <a:r>
              <a:rPr lang="en-US" dirty="0"/>
              <a:t> </a:t>
            </a:r>
            <a:r>
              <a:rPr lang="en-US" dirty="0" err="1"/>
              <a:t>lựa</a:t>
            </a:r>
            <a:r>
              <a:rPr lang="en-US" dirty="0"/>
              <a:t> </a:t>
            </a:r>
            <a:r>
              <a:rPr lang="en-US" dirty="0" err="1"/>
              <a:t>chọn</a:t>
            </a:r>
            <a:r>
              <a:rPr lang="en-US" dirty="0"/>
              <a:t> </a:t>
            </a:r>
            <a:r>
              <a:rPr lang="en-US" dirty="0" err="1"/>
              <a:t>hình</a:t>
            </a:r>
            <a:r>
              <a:rPr lang="en-US" dirty="0"/>
              <a:t> </a:t>
            </a:r>
            <a:r>
              <a:rPr lang="en-US" dirty="0" err="1"/>
              <a:t>thức</a:t>
            </a:r>
            <a:r>
              <a:rPr lang="en-US" dirty="0"/>
              <a:t> </a:t>
            </a:r>
            <a:r>
              <a:rPr lang="en-US" dirty="0" err="1"/>
              <a:t>phát</a:t>
            </a:r>
            <a:r>
              <a:rPr lang="en-US" dirty="0"/>
              <a:t> </a:t>
            </a:r>
            <a:r>
              <a:rPr lang="en-US" dirty="0" err="1"/>
              <a:t>phiếu</a:t>
            </a:r>
            <a:r>
              <a:rPr lang="en-US" dirty="0"/>
              <a:t> </a:t>
            </a:r>
            <a:r>
              <a:rPr lang="en-US" dirty="0" err="1"/>
              <a:t>lấy</a:t>
            </a:r>
            <a:r>
              <a:rPr lang="en-US" dirty="0"/>
              <a:t> ý </a:t>
            </a:r>
            <a:r>
              <a:rPr lang="en-US" dirty="0" err="1"/>
              <a:t>kiến</a:t>
            </a:r>
            <a:r>
              <a:rPr lang="en-US" dirty="0"/>
              <a:t> </a:t>
            </a:r>
            <a:r>
              <a:rPr lang="en-US" dirty="0" err="1"/>
              <a:t>của</a:t>
            </a:r>
            <a:r>
              <a:rPr lang="en-US" dirty="0"/>
              <a:t> </a:t>
            </a:r>
            <a:r>
              <a:rPr lang="en-US" dirty="0" err="1"/>
              <a:t>hộ</a:t>
            </a:r>
            <a:r>
              <a:rPr lang="en-US" dirty="0"/>
              <a:t> </a:t>
            </a:r>
            <a:r>
              <a:rPr lang="en-US" dirty="0" err="1"/>
              <a:t>gia</a:t>
            </a:r>
            <a:r>
              <a:rPr lang="en-US" dirty="0"/>
              <a:t> </a:t>
            </a:r>
            <a:r>
              <a:rPr lang="en-US" dirty="0" err="1" smtClean="0"/>
              <a:t>đình</a:t>
            </a:r>
            <a:r>
              <a:rPr lang="en-US" dirty="0" smtClean="0"/>
              <a:t>.</a:t>
            </a:r>
          </a:p>
          <a:p>
            <a:pPr algn="just"/>
            <a:r>
              <a:rPr lang="en-US" dirty="0" err="1"/>
              <a:t>Đối</a:t>
            </a:r>
            <a:r>
              <a:rPr lang="en-US" dirty="0"/>
              <a:t> </a:t>
            </a:r>
            <a:r>
              <a:rPr lang="en-US" dirty="0" err="1"/>
              <a:t>với</a:t>
            </a:r>
            <a:r>
              <a:rPr lang="en-US" dirty="0"/>
              <a:t> </a:t>
            </a:r>
            <a:r>
              <a:rPr lang="en-US" dirty="0" err="1"/>
              <a:t>những</a:t>
            </a:r>
            <a:r>
              <a:rPr lang="en-US" dirty="0"/>
              <a:t> </a:t>
            </a:r>
            <a:r>
              <a:rPr lang="en-US" dirty="0" err="1"/>
              <a:t>nội</a:t>
            </a:r>
            <a:r>
              <a:rPr lang="en-US" dirty="0"/>
              <a:t> dung </a:t>
            </a:r>
            <a:r>
              <a:rPr lang="en-US" dirty="0" err="1" smtClean="0"/>
              <a:t>Nhân</a:t>
            </a:r>
            <a:r>
              <a:rPr lang="en-US" dirty="0" smtClean="0"/>
              <a:t> </a:t>
            </a:r>
            <a:r>
              <a:rPr lang="en-US" dirty="0" err="1" smtClean="0"/>
              <a:t>dân</a:t>
            </a:r>
            <a:r>
              <a:rPr lang="en-US" dirty="0" smtClean="0"/>
              <a:t> </a:t>
            </a:r>
            <a:r>
              <a:rPr lang="en-US" dirty="0" err="1" smtClean="0"/>
              <a:t>bàn</a:t>
            </a:r>
            <a:r>
              <a:rPr lang="en-US" dirty="0" smtClean="0"/>
              <a:t>, </a:t>
            </a:r>
            <a:r>
              <a:rPr lang="en-US" dirty="0" err="1" smtClean="0"/>
              <a:t>quyết</a:t>
            </a:r>
            <a:r>
              <a:rPr lang="en-US" dirty="0" smtClean="0"/>
              <a:t> </a:t>
            </a:r>
            <a:r>
              <a:rPr lang="en-US" dirty="0" err="1" smtClean="0"/>
              <a:t>định</a:t>
            </a:r>
            <a:r>
              <a:rPr lang="en-US" dirty="0" smtClean="0"/>
              <a:t> </a:t>
            </a:r>
            <a:r>
              <a:rPr lang="en-US" dirty="0" err="1" smtClean="0"/>
              <a:t>đã</a:t>
            </a:r>
            <a:r>
              <a:rPr lang="en-US" dirty="0" smtClean="0"/>
              <a:t> </a:t>
            </a:r>
            <a:r>
              <a:rPr lang="en-US" dirty="0" err="1"/>
              <a:t>được</a:t>
            </a:r>
            <a:r>
              <a:rPr lang="en-US" dirty="0"/>
              <a:t>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tổ</a:t>
            </a:r>
            <a:r>
              <a:rPr lang="en-US" dirty="0"/>
              <a:t> </a:t>
            </a:r>
            <a:r>
              <a:rPr lang="en-US" dirty="0" err="1"/>
              <a:t>chức</a:t>
            </a:r>
            <a:r>
              <a:rPr lang="en-US" dirty="0"/>
              <a:t> </a:t>
            </a:r>
            <a:r>
              <a:rPr lang="en-US" dirty="0" err="1"/>
              <a:t>cuộc</a:t>
            </a:r>
            <a:r>
              <a:rPr lang="en-US" dirty="0"/>
              <a:t> </a:t>
            </a:r>
            <a:r>
              <a:rPr lang="en-US" dirty="0" err="1"/>
              <a:t>họp</a:t>
            </a:r>
            <a:r>
              <a:rPr lang="en-US" dirty="0"/>
              <a:t> </a:t>
            </a:r>
            <a:r>
              <a:rPr lang="en-US" dirty="0" err="1"/>
              <a:t>mà</a:t>
            </a:r>
            <a:r>
              <a:rPr lang="en-US" dirty="0"/>
              <a:t> </a:t>
            </a:r>
            <a:r>
              <a:rPr lang="en-US" dirty="0" err="1"/>
              <a:t>không</a:t>
            </a:r>
            <a:r>
              <a:rPr lang="en-US" dirty="0"/>
              <a:t> </a:t>
            </a:r>
            <a:r>
              <a:rPr lang="en-US" dirty="0" err="1"/>
              <a:t>có</a:t>
            </a:r>
            <a:r>
              <a:rPr lang="en-US" dirty="0"/>
              <a:t> </a:t>
            </a:r>
            <a:r>
              <a:rPr lang="en-US" dirty="0" err="1"/>
              <a:t>đủ</a:t>
            </a:r>
            <a:r>
              <a:rPr lang="en-US" dirty="0"/>
              <a:t> </a:t>
            </a:r>
            <a:r>
              <a:rPr lang="en-US" dirty="0" err="1"/>
              <a:t>đại</a:t>
            </a:r>
            <a:r>
              <a:rPr lang="en-US" dirty="0"/>
              <a:t> </a:t>
            </a:r>
            <a:r>
              <a:rPr lang="en-US" dirty="0" err="1"/>
              <a:t>diện</a:t>
            </a:r>
            <a:r>
              <a:rPr lang="en-US" dirty="0"/>
              <a:t> </a:t>
            </a:r>
            <a:r>
              <a:rPr lang="en-US" dirty="0" err="1"/>
              <a:t>của</a:t>
            </a:r>
            <a:r>
              <a:rPr lang="en-US" dirty="0"/>
              <a:t> </a:t>
            </a:r>
            <a:r>
              <a:rPr lang="en-US" dirty="0" err="1"/>
              <a:t>số</a:t>
            </a:r>
            <a:r>
              <a:rPr lang="en-US" dirty="0"/>
              <a:t> </a:t>
            </a:r>
            <a:r>
              <a:rPr lang="en-US" dirty="0" err="1"/>
              <a:t>hộ</a:t>
            </a:r>
            <a:r>
              <a:rPr lang="en-US" dirty="0"/>
              <a:t> </a:t>
            </a:r>
            <a:r>
              <a:rPr lang="en-US" dirty="0" err="1"/>
              <a:t>gia</a:t>
            </a:r>
            <a:r>
              <a:rPr lang="en-US" dirty="0"/>
              <a:t> </a:t>
            </a:r>
            <a:r>
              <a:rPr lang="en-US" dirty="0" err="1"/>
              <a:t>đình</a:t>
            </a:r>
            <a:r>
              <a:rPr lang="en-US" dirty="0"/>
              <a:t> </a:t>
            </a:r>
            <a:r>
              <a:rPr lang="en-US" dirty="0" err="1"/>
              <a:t>tham</a:t>
            </a:r>
            <a:r>
              <a:rPr lang="en-US" dirty="0"/>
              <a:t> </a:t>
            </a:r>
            <a:r>
              <a:rPr lang="en-US" dirty="0" err="1"/>
              <a:t>dự</a:t>
            </a:r>
            <a:r>
              <a:rPr lang="en-US" dirty="0"/>
              <a:t> </a:t>
            </a:r>
            <a:r>
              <a:rPr lang="en-US" dirty="0" err="1"/>
              <a:t>để</a:t>
            </a:r>
            <a:r>
              <a:rPr lang="en-US" dirty="0"/>
              <a:t> </a:t>
            </a:r>
            <a:r>
              <a:rPr lang="en-US" dirty="0" err="1"/>
              <a:t>có</a:t>
            </a:r>
            <a:r>
              <a:rPr lang="en-US" dirty="0"/>
              <a:t> </a:t>
            </a:r>
            <a:r>
              <a:rPr lang="en-US" dirty="0" err="1"/>
              <a:t>thể</a:t>
            </a:r>
            <a:r>
              <a:rPr lang="en-US" dirty="0"/>
              <a:t> </a:t>
            </a:r>
            <a:r>
              <a:rPr lang="en-US" dirty="0" err="1"/>
              <a:t>đạt</a:t>
            </a:r>
            <a:r>
              <a:rPr lang="en-US" dirty="0"/>
              <a:t> </a:t>
            </a:r>
            <a:r>
              <a:rPr lang="en-US" dirty="0" err="1"/>
              <a:t>tỷ</a:t>
            </a:r>
            <a:r>
              <a:rPr lang="en-US" dirty="0"/>
              <a:t> </a:t>
            </a:r>
            <a:r>
              <a:rPr lang="en-US" dirty="0" err="1"/>
              <a:t>lệ</a:t>
            </a:r>
            <a:r>
              <a:rPr lang="en-US" dirty="0"/>
              <a:t> </a:t>
            </a:r>
            <a:r>
              <a:rPr lang="en-US" dirty="0" err="1"/>
              <a:t>biểu</a:t>
            </a:r>
            <a:r>
              <a:rPr lang="en-US" dirty="0"/>
              <a:t> </a:t>
            </a:r>
            <a:r>
              <a:rPr lang="en-US" dirty="0" err="1"/>
              <a:t>quyết</a:t>
            </a:r>
            <a:r>
              <a:rPr lang="en-US" dirty="0"/>
              <a:t> </a:t>
            </a:r>
            <a:r>
              <a:rPr lang="en-US" dirty="0" err="1"/>
              <a:t>tán</a:t>
            </a:r>
            <a:r>
              <a:rPr lang="en-US" dirty="0"/>
              <a:t> </a:t>
            </a:r>
            <a:r>
              <a:rPr lang="en-US" dirty="0" err="1" smtClean="0"/>
              <a:t>thành</a:t>
            </a:r>
            <a:r>
              <a:rPr lang="en-US" dirty="0" smtClean="0"/>
              <a:t>.</a:t>
            </a:r>
          </a:p>
          <a:p>
            <a:pPr algn="just"/>
            <a:r>
              <a:rPr lang="en-US" dirty="0" err="1"/>
              <a:t>Trưởng</a:t>
            </a:r>
            <a:r>
              <a:rPr lang="en-US" dirty="0"/>
              <a:t> </a:t>
            </a:r>
            <a:r>
              <a:rPr lang="en-US" dirty="0" err="1"/>
              <a:t>thôn</a:t>
            </a:r>
            <a:r>
              <a:rPr lang="en-US" dirty="0"/>
              <a:t>, </a:t>
            </a:r>
            <a:r>
              <a:rPr lang="en-US" dirty="0" err="1"/>
              <a:t>Tổ</a:t>
            </a:r>
            <a:r>
              <a:rPr lang="en-US" dirty="0"/>
              <a:t> </a:t>
            </a:r>
            <a:r>
              <a:rPr lang="en-US" dirty="0" err="1"/>
              <a:t>trưởng</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sau</a:t>
            </a:r>
            <a:r>
              <a:rPr lang="en-US" dirty="0"/>
              <a:t> </a:t>
            </a:r>
            <a:r>
              <a:rPr lang="en-US" dirty="0" err="1"/>
              <a:t>khi</a:t>
            </a:r>
            <a:r>
              <a:rPr lang="en-US" dirty="0"/>
              <a:t> </a:t>
            </a:r>
            <a:r>
              <a:rPr lang="en-US" dirty="0" err="1"/>
              <a:t>đã</a:t>
            </a:r>
            <a:r>
              <a:rPr lang="en-US" dirty="0"/>
              <a:t> </a:t>
            </a:r>
            <a:r>
              <a:rPr lang="en-US" dirty="0" err="1"/>
              <a:t>thống</a:t>
            </a:r>
            <a:r>
              <a:rPr lang="en-US" dirty="0"/>
              <a:t> </a:t>
            </a:r>
            <a:r>
              <a:rPr lang="en-US" dirty="0" err="1"/>
              <a:t>nhất</a:t>
            </a:r>
            <a:r>
              <a:rPr lang="en-US" dirty="0"/>
              <a:t> </a:t>
            </a:r>
            <a:r>
              <a:rPr lang="en-US" dirty="0" err="1"/>
              <a:t>với</a:t>
            </a:r>
            <a:r>
              <a:rPr lang="en-US" dirty="0"/>
              <a:t> Ban </a:t>
            </a:r>
            <a:r>
              <a:rPr lang="en-US" dirty="0" err="1"/>
              <a:t>công</a:t>
            </a:r>
            <a:r>
              <a:rPr lang="en-US" dirty="0"/>
              <a:t> </a:t>
            </a:r>
            <a:r>
              <a:rPr lang="en-US" dirty="0" err="1"/>
              <a:t>tác</a:t>
            </a:r>
            <a:r>
              <a:rPr lang="en-US" dirty="0"/>
              <a:t> </a:t>
            </a:r>
            <a:r>
              <a:rPr lang="en-US" dirty="0" err="1"/>
              <a:t>Mặt</a:t>
            </a:r>
            <a:r>
              <a:rPr lang="en-US" dirty="0"/>
              <a:t> </a:t>
            </a:r>
            <a:r>
              <a:rPr lang="en-US" dirty="0" err="1"/>
              <a:t>trận</a:t>
            </a:r>
            <a:r>
              <a:rPr lang="en-US" dirty="0"/>
              <a:t> ở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quyết</a:t>
            </a:r>
            <a:r>
              <a:rPr lang="en-US" dirty="0"/>
              <a:t> </a:t>
            </a:r>
            <a:r>
              <a:rPr lang="en-US" dirty="0" err="1"/>
              <a:t>định</a:t>
            </a:r>
            <a:r>
              <a:rPr lang="en-US" dirty="0"/>
              <a:t> </a:t>
            </a:r>
            <a:r>
              <a:rPr lang="en-US" dirty="0" err="1"/>
              <a:t>tổ</a:t>
            </a:r>
            <a:r>
              <a:rPr lang="en-US" dirty="0"/>
              <a:t> </a:t>
            </a:r>
            <a:r>
              <a:rPr lang="en-US" dirty="0" err="1"/>
              <a:t>chức</a:t>
            </a:r>
            <a:r>
              <a:rPr lang="en-US" dirty="0"/>
              <a:t> </a:t>
            </a:r>
            <a:r>
              <a:rPr lang="en-US" dirty="0" err="1"/>
              <a:t>phát</a:t>
            </a:r>
            <a:r>
              <a:rPr lang="en-US" dirty="0"/>
              <a:t> </a:t>
            </a:r>
            <a:r>
              <a:rPr lang="en-US" dirty="0" err="1"/>
              <a:t>phiếu</a:t>
            </a:r>
            <a:r>
              <a:rPr lang="en-US" dirty="0"/>
              <a:t> </a:t>
            </a:r>
            <a:r>
              <a:rPr lang="en-US" dirty="0" err="1"/>
              <a:t>lấy</a:t>
            </a:r>
            <a:r>
              <a:rPr lang="en-US" dirty="0"/>
              <a:t> ý </a:t>
            </a:r>
            <a:r>
              <a:rPr lang="en-US" dirty="0" err="1"/>
              <a:t>kiến</a:t>
            </a:r>
            <a:r>
              <a:rPr lang="en-US" dirty="0"/>
              <a:t> </a:t>
            </a:r>
            <a:r>
              <a:rPr lang="en-US" dirty="0" err="1"/>
              <a:t>biểu</a:t>
            </a:r>
            <a:r>
              <a:rPr lang="en-US" dirty="0"/>
              <a:t> </a:t>
            </a:r>
            <a:r>
              <a:rPr lang="en-US" dirty="0" err="1"/>
              <a:t>quyết</a:t>
            </a:r>
            <a:r>
              <a:rPr lang="en-US" dirty="0"/>
              <a:t> </a:t>
            </a:r>
            <a:r>
              <a:rPr lang="en-US" dirty="0" err="1"/>
              <a:t>của</a:t>
            </a:r>
            <a:r>
              <a:rPr lang="en-US" dirty="0"/>
              <a:t> </a:t>
            </a:r>
            <a:r>
              <a:rPr lang="en-US" dirty="0" err="1"/>
              <a:t>hộ</a:t>
            </a:r>
            <a:r>
              <a:rPr lang="en-US" dirty="0"/>
              <a:t> </a:t>
            </a:r>
            <a:r>
              <a:rPr lang="en-US" dirty="0" err="1"/>
              <a:t>gia</a:t>
            </a:r>
            <a:r>
              <a:rPr lang="en-US" dirty="0"/>
              <a:t> </a:t>
            </a:r>
            <a:r>
              <a:rPr lang="en-US" dirty="0" err="1"/>
              <a:t>đình</a:t>
            </a:r>
            <a:r>
              <a:rPr lang="en-US" dirty="0"/>
              <a:t> </a:t>
            </a:r>
            <a:r>
              <a:rPr lang="en-US" dirty="0" err="1"/>
              <a:t>đối</a:t>
            </a:r>
            <a:r>
              <a:rPr lang="en-US" dirty="0"/>
              <a:t> </a:t>
            </a:r>
            <a:r>
              <a:rPr lang="en-US" dirty="0" err="1"/>
              <a:t>với</a:t>
            </a:r>
            <a:r>
              <a:rPr lang="en-US" dirty="0"/>
              <a:t> </a:t>
            </a:r>
            <a:r>
              <a:rPr lang="en-US" dirty="0" smtClean="0"/>
              <a:t>c</a:t>
            </a:r>
            <a:r>
              <a:rPr lang="nl-NL" dirty="0" smtClean="0"/>
              <a:t>ác </a:t>
            </a:r>
            <a:r>
              <a:rPr lang="nl-NL" dirty="0"/>
              <a:t>công việc tự quản khác trong nội bộ cộng đồng dân cư </a:t>
            </a:r>
            <a:endParaRPr lang="en-US" dirty="0"/>
          </a:p>
        </p:txBody>
      </p:sp>
    </p:spTree>
    <p:extLst>
      <p:ext uri="{BB962C8B-B14F-4D97-AF65-F5344CB8AC3E}">
        <p14:creationId xmlns:p14="http://schemas.microsoft.com/office/powerpoint/2010/main" val="241798440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smtClean="0"/>
              <a:t>Biểu</a:t>
            </a:r>
            <a:r>
              <a:rPr lang="en-US" b="1" dirty="0" smtClean="0"/>
              <a:t> </a:t>
            </a:r>
            <a:r>
              <a:rPr lang="en-US" b="1" dirty="0" err="1" smtClean="0"/>
              <a:t>quyết</a:t>
            </a:r>
            <a:r>
              <a:rPr lang="en-US" b="1" dirty="0" smtClean="0"/>
              <a:t> </a:t>
            </a:r>
            <a:r>
              <a:rPr lang="en-US" b="1" dirty="0" err="1" smtClean="0"/>
              <a:t>trực</a:t>
            </a:r>
            <a:r>
              <a:rPr lang="en-US" b="1" dirty="0" smtClean="0"/>
              <a:t> </a:t>
            </a:r>
            <a:r>
              <a:rPr lang="en-US" b="1" dirty="0" err="1" smtClean="0"/>
              <a:t>tuyến</a:t>
            </a:r>
            <a:r>
              <a:rPr lang="en-US" b="1" dirty="0" smtClean="0"/>
              <a:t/>
            </a:r>
            <a:br>
              <a:rPr lang="en-US" b="1" dirty="0" smtClean="0"/>
            </a:br>
            <a:r>
              <a:rPr lang="en-US" b="1" dirty="0"/>
              <a:t>(</a:t>
            </a:r>
            <a:r>
              <a:rPr lang="en-US" b="1" dirty="0" err="1"/>
              <a:t>Nghị</a:t>
            </a:r>
            <a:r>
              <a:rPr lang="en-US" b="1" dirty="0"/>
              <a:t> </a:t>
            </a:r>
            <a:r>
              <a:rPr lang="en-US" b="1" dirty="0" err="1"/>
              <a:t>định</a:t>
            </a:r>
            <a:r>
              <a:rPr lang="en-US" b="1" dirty="0"/>
              <a:t> 59/2023/NĐ-CP)</a:t>
            </a:r>
          </a:p>
        </p:txBody>
      </p:sp>
      <p:sp>
        <p:nvSpPr>
          <p:cNvPr id="3" name="Content Placeholder 2"/>
          <p:cNvSpPr>
            <a:spLocks noGrp="1"/>
          </p:cNvSpPr>
          <p:nvPr>
            <p:ph idx="1"/>
          </p:nvPr>
        </p:nvSpPr>
        <p:spPr/>
        <p:txBody>
          <a:bodyPr/>
          <a:lstStyle/>
          <a:p>
            <a:pPr algn="just"/>
            <a:r>
              <a:rPr lang="en-US" b="1" dirty="0" err="1"/>
              <a:t>Điều</a:t>
            </a:r>
            <a:r>
              <a:rPr lang="en-US" b="1" dirty="0"/>
              <a:t> </a:t>
            </a:r>
            <a:r>
              <a:rPr lang="en-US" b="1" dirty="0" err="1"/>
              <a:t>kiện</a:t>
            </a:r>
            <a:r>
              <a:rPr lang="en-US" b="1" dirty="0"/>
              <a:t> </a:t>
            </a:r>
            <a:r>
              <a:rPr lang="en-US" b="1" dirty="0" err="1"/>
              <a:t>tổ</a:t>
            </a:r>
            <a:r>
              <a:rPr lang="en-US" b="1" dirty="0"/>
              <a:t> </a:t>
            </a:r>
            <a:r>
              <a:rPr lang="en-US" b="1" dirty="0" err="1"/>
              <a:t>chức</a:t>
            </a:r>
            <a:r>
              <a:rPr lang="en-US" b="1" dirty="0"/>
              <a:t> </a:t>
            </a:r>
            <a:r>
              <a:rPr lang="en-US" b="1" dirty="0" err="1"/>
              <a:t>biểu</a:t>
            </a:r>
            <a:r>
              <a:rPr lang="en-US" b="1" dirty="0"/>
              <a:t> </a:t>
            </a:r>
            <a:r>
              <a:rPr lang="en-US" b="1" dirty="0" err="1"/>
              <a:t>quyết</a:t>
            </a:r>
            <a:r>
              <a:rPr lang="en-US" b="1" dirty="0"/>
              <a:t> </a:t>
            </a:r>
            <a:r>
              <a:rPr lang="en-US" b="1" dirty="0" err="1"/>
              <a:t>trực</a:t>
            </a:r>
            <a:r>
              <a:rPr lang="en-US" b="1" dirty="0"/>
              <a:t> </a:t>
            </a:r>
            <a:r>
              <a:rPr lang="en-US" b="1" dirty="0" err="1"/>
              <a:t>tuyến</a:t>
            </a:r>
            <a:r>
              <a:rPr lang="en-US" b="1" dirty="0"/>
              <a:t> </a:t>
            </a:r>
            <a:r>
              <a:rPr lang="en-US" b="1" dirty="0" err="1"/>
              <a:t>tại</a:t>
            </a:r>
            <a:r>
              <a:rPr lang="en-US" b="1" dirty="0"/>
              <a:t> </a:t>
            </a:r>
            <a:r>
              <a:rPr lang="en-US" b="1" dirty="0" err="1"/>
              <a:t>thôn</a:t>
            </a:r>
            <a:r>
              <a:rPr lang="en-US" b="1" dirty="0"/>
              <a:t>, </a:t>
            </a:r>
            <a:r>
              <a:rPr lang="en-US" b="1" dirty="0" err="1"/>
              <a:t>tổ</a:t>
            </a:r>
            <a:r>
              <a:rPr lang="en-US" b="1" dirty="0"/>
              <a:t> </a:t>
            </a:r>
            <a:r>
              <a:rPr lang="en-US" b="1" dirty="0" err="1"/>
              <a:t>dân</a:t>
            </a:r>
            <a:r>
              <a:rPr lang="en-US" b="1" dirty="0"/>
              <a:t> </a:t>
            </a:r>
            <a:r>
              <a:rPr lang="en-US" b="1" dirty="0" err="1" smtClean="0"/>
              <a:t>phố</a:t>
            </a:r>
            <a:r>
              <a:rPr lang="en-US" b="1" dirty="0" smtClean="0"/>
              <a:t>:</a:t>
            </a:r>
          </a:p>
          <a:p>
            <a:pPr algn="just"/>
            <a:r>
              <a:rPr lang="en-US" dirty="0" err="1"/>
              <a:t>Các</a:t>
            </a:r>
            <a:r>
              <a:rPr lang="en-US" dirty="0"/>
              <a:t> </a:t>
            </a:r>
            <a:r>
              <a:rPr lang="en-US" dirty="0" err="1"/>
              <a:t>nội</a:t>
            </a:r>
            <a:r>
              <a:rPr lang="en-US" dirty="0"/>
              <a:t> dung </a:t>
            </a:r>
            <a:r>
              <a:rPr lang="en-US" dirty="0" err="1" smtClean="0"/>
              <a:t>tự</a:t>
            </a:r>
            <a:r>
              <a:rPr lang="en-US" dirty="0" smtClean="0"/>
              <a:t> </a:t>
            </a:r>
            <a:r>
              <a:rPr lang="en-US" dirty="0" err="1" smtClean="0"/>
              <a:t>quản</a:t>
            </a:r>
            <a:r>
              <a:rPr lang="en-US" dirty="0" smtClean="0"/>
              <a:t> </a:t>
            </a:r>
            <a:r>
              <a:rPr lang="en-US" dirty="0" err="1" smtClean="0"/>
              <a:t>trong</a:t>
            </a:r>
            <a:r>
              <a:rPr lang="en-US" dirty="0" smtClean="0"/>
              <a:t> </a:t>
            </a:r>
            <a:r>
              <a:rPr lang="en-US" dirty="0" err="1" smtClean="0"/>
              <a:t>cộng</a:t>
            </a:r>
            <a:r>
              <a:rPr lang="en-US" dirty="0" smtClean="0"/>
              <a:t> </a:t>
            </a:r>
            <a:r>
              <a:rPr lang="en-US" dirty="0" err="1" smtClean="0"/>
              <a:t>đồng</a:t>
            </a:r>
            <a:r>
              <a:rPr lang="en-US" dirty="0" smtClean="0"/>
              <a:t> </a:t>
            </a:r>
            <a:r>
              <a:rPr lang="en-US" dirty="0" err="1" smtClean="0"/>
              <a:t>dân</a:t>
            </a:r>
            <a:r>
              <a:rPr lang="en-US" dirty="0" smtClean="0"/>
              <a:t> </a:t>
            </a:r>
            <a:r>
              <a:rPr lang="en-US" dirty="0" err="1" smtClean="0"/>
              <a:t>cư</a:t>
            </a:r>
            <a:r>
              <a:rPr lang="en-US" dirty="0" smtClean="0"/>
              <a:t> </a:t>
            </a:r>
            <a:r>
              <a:rPr lang="en-US" dirty="0" err="1" smtClean="0"/>
              <a:t>phải</a:t>
            </a:r>
            <a:r>
              <a:rPr lang="en-US" dirty="0" smtClean="0"/>
              <a:t> </a:t>
            </a:r>
            <a:r>
              <a:rPr lang="en-US" dirty="0" err="1"/>
              <a:t>được</a:t>
            </a:r>
            <a:r>
              <a:rPr lang="en-US" dirty="0"/>
              <a:t> </a:t>
            </a:r>
            <a:r>
              <a:rPr lang="en-US" dirty="0" err="1"/>
              <a:t>Trưởng</a:t>
            </a:r>
            <a:r>
              <a:rPr lang="en-US" dirty="0"/>
              <a:t> </a:t>
            </a:r>
            <a:r>
              <a:rPr lang="en-US" dirty="0" err="1"/>
              <a:t>thôn</a:t>
            </a:r>
            <a:r>
              <a:rPr lang="en-US" dirty="0"/>
              <a:t>, </a:t>
            </a:r>
            <a:r>
              <a:rPr lang="en-US" dirty="0" err="1"/>
              <a:t>Tổ</a:t>
            </a:r>
            <a:r>
              <a:rPr lang="en-US" dirty="0"/>
              <a:t> </a:t>
            </a:r>
            <a:r>
              <a:rPr lang="en-US" dirty="0" err="1"/>
              <a:t>trưởng</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thống</a:t>
            </a:r>
            <a:r>
              <a:rPr lang="en-US" dirty="0"/>
              <a:t> </a:t>
            </a:r>
            <a:r>
              <a:rPr lang="en-US" dirty="0" err="1"/>
              <a:t>nhất</a:t>
            </a:r>
            <a:r>
              <a:rPr lang="en-US" dirty="0"/>
              <a:t> </a:t>
            </a:r>
            <a:r>
              <a:rPr lang="en-US" dirty="0" err="1"/>
              <a:t>với</a:t>
            </a:r>
            <a:r>
              <a:rPr lang="en-US" dirty="0"/>
              <a:t> Ban </a:t>
            </a:r>
            <a:r>
              <a:rPr lang="en-US" dirty="0" err="1"/>
              <a:t>công</a:t>
            </a:r>
            <a:r>
              <a:rPr lang="en-US" dirty="0"/>
              <a:t> </a:t>
            </a:r>
            <a:r>
              <a:rPr lang="en-US" dirty="0" err="1"/>
              <a:t>tác</a:t>
            </a:r>
            <a:r>
              <a:rPr lang="en-US" dirty="0"/>
              <a:t> </a:t>
            </a:r>
            <a:r>
              <a:rPr lang="en-US" dirty="0" err="1"/>
              <a:t>Mặt</a:t>
            </a:r>
            <a:r>
              <a:rPr lang="en-US" dirty="0"/>
              <a:t> </a:t>
            </a:r>
            <a:r>
              <a:rPr lang="en-US" dirty="0" err="1"/>
              <a:t>trận</a:t>
            </a:r>
            <a:r>
              <a:rPr lang="en-US" dirty="0"/>
              <a:t> ở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về</a:t>
            </a:r>
            <a:r>
              <a:rPr lang="en-US" dirty="0"/>
              <a:t> </a:t>
            </a:r>
            <a:r>
              <a:rPr lang="en-US" dirty="0" err="1"/>
              <a:t>việc</a:t>
            </a:r>
            <a:r>
              <a:rPr lang="en-US" dirty="0"/>
              <a:t> </a:t>
            </a:r>
            <a:r>
              <a:rPr lang="en-US" dirty="0" err="1"/>
              <a:t>không</a:t>
            </a:r>
            <a:r>
              <a:rPr lang="en-US" dirty="0"/>
              <a:t> </a:t>
            </a:r>
            <a:r>
              <a:rPr lang="en-US" dirty="0" err="1"/>
              <a:t>cần</a:t>
            </a:r>
            <a:r>
              <a:rPr lang="en-US" dirty="0"/>
              <a:t> </a:t>
            </a:r>
            <a:r>
              <a:rPr lang="en-US" dirty="0" err="1"/>
              <a:t>thiết</a:t>
            </a:r>
            <a:r>
              <a:rPr lang="en-US" dirty="0"/>
              <a:t> </a:t>
            </a:r>
            <a:r>
              <a:rPr lang="en-US" dirty="0" err="1"/>
              <a:t>tổ</a:t>
            </a:r>
            <a:r>
              <a:rPr lang="en-US" dirty="0"/>
              <a:t> </a:t>
            </a:r>
            <a:r>
              <a:rPr lang="en-US" dirty="0" err="1"/>
              <a:t>chức</a:t>
            </a:r>
            <a:r>
              <a:rPr lang="en-US" dirty="0"/>
              <a:t> </a:t>
            </a:r>
            <a:r>
              <a:rPr lang="en-US" dirty="0" err="1"/>
              <a:t>cuộc</a:t>
            </a:r>
            <a:r>
              <a:rPr lang="en-US" dirty="0"/>
              <a:t> </a:t>
            </a:r>
            <a:r>
              <a:rPr lang="en-US" dirty="0" err="1"/>
              <a:t>họp</a:t>
            </a:r>
            <a:r>
              <a:rPr lang="en-US" dirty="0"/>
              <a:t> </a:t>
            </a:r>
            <a:r>
              <a:rPr lang="en-US" dirty="0" err="1"/>
              <a:t>của</a:t>
            </a:r>
            <a:r>
              <a:rPr lang="en-US" dirty="0"/>
              <a:t>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a:t> </a:t>
            </a:r>
            <a:r>
              <a:rPr lang="en-US" dirty="0" err="1"/>
              <a:t>hoặc</a:t>
            </a:r>
            <a:r>
              <a:rPr lang="en-US" dirty="0"/>
              <a:t> </a:t>
            </a:r>
            <a:r>
              <a:rPr lang="en-US" dirty="0" err="1"/>
              <a:t>phát</a:t>
            </a:r>
            <a:r>
              <a:rPr lang="en-US" dirty="0"/>
              <a:t> </a:t>
            </a:r>
            <a:r>
              <a:rPr lang="en-US" dirty="0" err="1"/>
              <a:t>phiếu</a:t>
            </a:r>
            <a:r>
              <a:rPr lang="en-US" dirty="0"/>
              <a:t> </a:t>
            </a:r>
            <a:r>
              <a:rPr lang="en-US" dirty="0" err="1"/>
              <a:t>lấy</a:t>
            </a:r>
            <a:r>
              <a:rPr lang="en-US" dirty="0"/>
              <a:t> ý </a:t>
            </a:r>
            <a:r>
              <a:rPr lang="en-US" dirty="0" err="1"/>
              <a:t>kiến</a:t>
            </a:r>
            <a:r>
              <a:rPr lang="en-US" dirty="0"/>
              <a:t> </a:t>
            </a:r>
            <a:r>
              <a:rPr lang="en-US" dirty="0" err="1"/>
              <a:t>của</a:t>
            </a:r>
            <a:r>
              <a:rPr lang="en-US" dirty="0"/>
              <a:t> </a:t>
            </a:r>
            <a:r>
              <a:rPr lang="en-US" dirty="0" err="1"/>
              <a:t>từng</a:t>
            </a:r>
            <a:r>
              <a:rPr lang="en-US" dirty="0"/>
              <a:t> </a:t>
            </a:r>
            <a:r>
              <a:rPr lang="en-US" dirty="0" err="1"/>
              <a:t>hộ</a:t>
            </a:r>
            <a:r>
              <a:rPr lang="en-US" dirty="0"/>
              <a:t> </a:t>
            </a:r>
            <a:r>
              <a:rPr lang="en-US" dirty="0" err="1"/>
              <a:t>gia</a:t>
            </a:r>
            <a:r>
              <a:rPr lang="en-US" dirty="0"/>
              <a:t> </a:t>
            </a:r>
            <a:r>
              <a:rPr lang="en-US" dirty="0" err="1"/>
              <a:t>đình</a:t>
            </a:r>
            <a:r>
              <a:rPr lang="en-US" dirty="0"/>
              <a:t>.</a:t>
            </a:r>
          </a:p>
          <a:p>
            <a:pPr algn="just"/>
            <a:r>
              <a:rPr lang="en-US" dirty="0" err="1" smtClean="0"/>
              <a:t>Được</a:t>
            </a:r>
            <a:r>
              <a:rPr lang="en-US" dirty="0" smtClean="0"/>
              <a:t>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a:t> </a:t>
            </a:r>
            <a:r>
              <a:rPr lang="en-US" dirty="0" err="1"/>
              <a:t>thống</a:t>
            </a:r>
            <a:r>
              <a:rPr lang="en-US" dirty="0"/>
              <a:t> </a:t>
            </a:r>
            <a:r>
              <a:rPr lang="en-US" dirty="0" err="1"/>
              <a:t>nhất</a:t>
            </a:r>
            <a:r>
              <a:rPr lang="en-US" dirty="0"/>
              <a:t> </a:t>
            </a:r>
            <a:r>
              <a:rPr lang="en-US" dirty="0" err="1"/>
              <a:t>lựa</a:t>
            </a:r>
            <a:r>
              <a:rPr lang="en-US" dirty="0"/>
              <a:t> </a:t>
            </a:r>
            <a:r>
              <a:rPr lang="en-US" dirty="0" err="1" smtClean="0"/>
              <a:t>chọn</a:t>
            </a:r>
            <a:r>
              <a:rPr lang="en-US" dirty="0" smtClean="0"/>
              <a:t>.</a:t>
            </a:r>
            <a:endParaRPr lang="en-US" dirty="0"/>
          </a:p>
          <a:p>
            <a:pPr algn="just"/>
            <a:r>
              <a:rPr lang="en-US" dirty="0" err="1" smtClean="0"/>
              <a:t>Đại</a:t>
            </a:r>
            <a:r>
              <a:rPr lang="en-US" dirty="0" smtClean="0"/>
              <a:t> </a:t>
            </a:r>
            <a:r>
              <a:rPr lang="en-US" dirty="0" err="1"/>
              <a:t>diện</a:t>
            </a:r>
            <a:r>
              <a:rPr lang="en-US" dirty="0"/>
              <a:t> </a:t>
            </a:r>
            <a:r>
              <a:rPr lang="en-US" dirty="0" err="1"/>
              <a:t>các</a:t>
            </a:r>
            <a:r>
              <a:rPr lang="en-US" dirty="0"/>
              <a:t> </a:t>
            </a:r>
            <a:r>
              <a:rPr lang="en-US" dirty="0" err="1"/>
              <a:t>hộ</a:t>
            </a:r>
            <a:r>
              <a:rPr lang="en-US" dirty="0"/>
              <a:t> </a:t>
            </a:r>
            <a:r>
              <a:rPr lang="en-US" dirty="0" err="1"/>
              <a:t>gia</a:t>
            </a:r>
            <a:r>
              <a:rPr lang="en-US" dirty="0"/>
              <a:t> </a:t>
            </a:r>
            <a:r>
              <a:rPr lang="en-US" dirty="0" err="1"/>
              <a:t>đình</a:t>
            </a:r>
            <a:r>
              <a:rPr lang="en-US" dirty="0"/>
              <a:t> </a:t>
            </a:r>
            <a:r>
              <a:rPr lang="en-US" dirty="0" err="1"/>
              <a:t>có</a:t>
            </a:r>
            <a:r>
              <a:rPr lang="en-US" dirty="0"/>
              <a:t> </a:t>
            </a:r>
            <a:r>
              <a:rPr lang="en-US" dirty="0" err="1"/>
              <a:t>thiết</a:t>
            </a:r>
            <a:r>
              <a:rPr lang="en-US" dirty="0"/>
              <a:t> </a:t>
            </a:r>
            <a:r>
              <a:rPr lang="en-US" dirty="0" err="1"/>
              <a:t>bị</a:t>
            </a:r>
            <a:r>
              <a:rPr lang="en-US" dirty="0"/>
              <a:t> </a:t>
            </a:r>
            <a:r>
              <a:rPr lang="en-US" dirty="0" err="1"/>
              <a:t>điện</a:t>
            </a:r>
            <a:r>
              <a:rPr lang="en-US" dirty="0"/>
              <a:t> </a:t>
            </a:r>
            <a:r>
              <a:rPr lang="en-US" dirty="0" err="1"/>
              <a:t>tử</a:t>
            </a:r>
            <a:r>
              <a:rPr lang="en-US" dirty="0"/>
              <a:t> </a:t>
            </a:r>
            <a:r>
              <a:rPr lang="en-US" dirty="0" err="1"/>
              <a:t>hoặc</a:t>
            </a:r>
            <a:r>
              <a:rPr lang="en-US" dirty="0"/>
              <a:t> </a:t>
            </a:r>
            <a:r>
              <a:rPr lang="en-US" dirty="0" err="1"/>
              <a:t>điện</a:t>
            </a:r>
            <a:r>
              <a:rPr lang="en-US" dirty="0"/>
              <a:t> </a:t>
            </a:r>
            <a:r>
              <a:rPr lang="en-US" dirty="0" err="1"/>
              <a:t>thoại</a:t>
            </a:r>
            <a:r>
              <a:rPr lang="en-US" dirty="0"/>
              <a:t> </a:t>
            </a:r>
            <a:r>
              <a:rPr lang="en-US" dirty="0" err="1"/>
              <a:t>thông</a:t>
            </a:r>
            <a:r>
              <a:rPr lang="en-US" dirty="0"/>
              <a:t> minh </a:t>
            </a:r>
            <a:r>
              <a:rPr lang="en-US" dirty="0" err="1"/>
              <a:t>có</a:t>
            </a:r>
            <a:r>
              <a:rPr lang="en-US" dirty="0"/>
              <a:t> </a:t>
            </a:r>
            <a:r>
              <a:rPr lang="en-US" dirty="0" err="1"/>
              <a:t>kết</a:t>
            </a:r>
            <a:r>
              <a:rPr lang="en-US" dirty="0"/>
              <a:t> </a:t>
            </a:r>
            <a:r>
              <a:rPr lang="en-US" dirty="0" err="1"/>
              <a:t>nối</a:t>
            </a:r>
            <a:r>
              <a:rPr lang="en-US" dirty="0"/>
              <a:t> internet </a:t>
            </a:r>
            <a:r>
              <a:rPr lang="en-US" dirty="0" err="1"/>
              <a:t>để</a:t>
            </a:r>
            <a:r>
              <a:rPr lang="en-US" dirty="0"/>
              <a:t> </a:t>
            </a:r>
            <a:r>
              <a:rPr lang="en-US" dirty="0" err="1"/>
              <a:t>thực</a:t>
            </a:r>
            <a:r>
              <a:rPr lang="en-US" dirty="0"/>
              <a:t> </a:t>
            </a:r>
            <a:r>
              <a:rPr lang="en-US" dirty="0" err="1"/>
              <a:t>hiện</a:t>
            </a:r>
            <a:r>
              <a:rPr lang="en-US" dirty="0"/>
              <a:t> </a:t>
            </a:r>
            <a:r>
              <a:rPr lang="en-US" dirty="0" err="1"/>
              <a:t>biểu</a:t>
            </a:r>
            <a:r>
              <a:rPr lang="en-US" dirty="0"/>
              <a:t> </a:t>
            </a:r>
            <a:r>
              <a:rPr lang="en-US" dirty="0" err="1"/>
              <a:t>quyết</a:t>
            </a:r>
            <a:r>
              <a:rPr lang="en-US" dirty="0"/>
              <a:t> </a:t>
            </a:r>
            <a:r>
              <a:rPr lang="en-US" dirty="0" err="1"/>
              <a:t>trực</a:t>
            </a:r>
            <a:r>
              <a:rPr lang="en-US" dirty="0"/>
              <a:t> </a:t>
            </a:r>
            <a:r>
              <a:rPr lang="en-US" dirty="0" err="1"/>
              <a:t>tuyến</a:t>
            </a:r>
            <a:r>
              <a:rPr lang="en-US" dirty="0"/>
              <a:t> </a:t>
            </a:r>
            <a:r>
              <a:rPr lang="en-US" dirty="0" err="1"/>
              <a:t>và</a:t>
            </a:r>
            <a:r>
              <a:rPr lang="en-US" dirty="0"/>
              <a:t> </a:t>
            </a:r>
            <a:r>
              <a:rPr lang="en-US" dirty="0" err="1"/>
              <a:t>phù</a:t>
            </a:r>
            <a:r>
              <a:rPr lang="en-US" dirty="0"/>
              <a:t> </a:t>
            </a:r>
            <a:r>
              <a:rPr lang="en-US" dirty="0" err="1"/>
              <a:t>hợp</a:t>
            </a:r>
            <a:r>
              <a:rPr lang="en-US" dirty="0"/>
              <a:t> </a:t>
            </a:r>
            <a:r>
              <a:rPr lang="en-US" dirty="0" err="1"/>
              <a:t>với</a:t>
            </a:r>
            <a:r>
              <a:rPr lang="en-US" dirty="0"/>
              <a:t> </a:t>
            </a:r>
            <a:r>
              <a:rPr lang="en-US" dirty="0" err="1"/>
              <a:t>mức</a:t>
            </a:r>
            <a:r>
              <a:rPr lang="en-US" dirty="0"/>
              <a:t> </a:t>
            </a:r>
            <a:r>
              <a:rPr lang="en-US" dirty="0" err="1"/>
              <a:t>độ</a:t>
            </a:r>
            <a:r>
              <a:rPr lang="en-US" dirty="0"/>
              <a:t> </a:t>
            </a:r>
            <a:r>
              <a:rPr lang="en-US" dirty="0" err="1"/>
              <a:t>ứng</a:t>
            </a:r>
            <a:r>
              <a:rPr lang="en-US" dirty="0"/>
              <a:t> </a:t>
            </a:r>
            <a:r>
              <a:rPr lang="en-US" dirty="0" err="1"/>
              <a:t>dụng</a:t>
            </a:r>
            <a:r>
              <a:rPr lang="en-US" dirty="0"/>
              <a:t> </a:t>
            </a:r>
            <a:r>
              <a:rPr lang="en-US" dirty="0" err="1"/>
              <a:t>công</a:t>
            </a:r>
            <a:r>
              <a:rPr lang="en-US" dirty="0"/>
              <a:t> </a:t>
            </a:r>
            <a:r>
              <a:rPr lang="en-US" dirty="0" err="1"/>
              <a:t>nghệ</a:t>
            </a:r>
            <a:r>
              <a:rPr lang="en-US" dirty="0"/>
              <a:t> </a:t>
            </a:r>
            <a:r>
              <a:rPr lang="en-US" dirty="0" err="1"/>
              <a:t>thông</a:t>
            </a:r>
            <a:r>
              <a:rPr lang="en-US" dirty="0"/>
              <a:t> tin </a:t>
            </a:r>
            <a:r>
              <a:rPr lang="en-US" dirty="0" err="1"/>
              <a:t>tại</a:t>
            </a:r>
            <a:r>
              <a:rPr lang="en-US" dirty="0"/>
              <a:t> </a:t>
            </a:r>
            <a:r>
              <a:rPr lang="en-US" dirty="0" err="1"/>
              <a:t>địa</a:t>
            </a:r>
            <a:r>
              <a:rPr lang="en-US" dirty="0"/>
              <a:t> </a:t>
            </a:r>
            <a:r>
              <a:rPr lang="en-US" dirty="0" err="1"/>
              <a:t>phương</a:t>
            </a:r>
            <a:r>
              <a:rPr lang="en-US" dirty="0"/>
              <a:t>.</a:t>
            </a:r>
          </a:p>
          <a:p>
            <a:pPr algn="just"/>
            <a:endParaRPr lang="en-US" b="1" dirty="0"/>
          </a:p>
          <a:p>
            <a:pPr algn="just"/>
            <a:endParaRPr lang="en-US" dirty="0"/>
          </a:p>
        </p:txBody>
      </p:sp>
    </p:spTree>
    <p:extLst>
      <p:ext uri="{BB962C8B-B14F-4D97-AF65-F5344CB8AC3E}">
        <p14:creationId xmlns:p14="http://schemas.microsoft.com/office/powerpoint/2010/main" val="176806121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1" dirty="0" err="1"/>
              <a:t>Quy</a:t>
            </a:r>
            <a:r>
              <a:rPr lang="en-US" sz="2800" b="1" dirty="0"/>
              <a:t> </a:t>
            </a:r>
            <a:r>
              <a:rPr lang="en-US" sz="2800" b="1" dirty="0" err="1"/>
              <a:t>trình</a:t>
            </a:r>
            <a:r>
              <a:rPr lang="en-US" sz="2800" b="1" dirty="0"/>
              <a:t> </a:t>
            </a:r>
            <a:r>
              <a:rPr lang="en-US" sz="2800" b="1" dirty="0" err="1"/>
              <a:t>bầu</a:t>
            </a:r>
            <a:r>
              <a:rPr lang="en-US" sz="2800" b="1" dirty="0"/>
              <a:t> </a:t>
            </a:r>
            <a:r>
              <a:rPr lang="en-US" sz="2800" b="1" dirty="0" err="1"/>
              <a:t>trưởng</a:t>
            </a:r>
            <a:r>
              <a:rPr lang="en-US" sz="2800" b="1" dirty="0"/>
              <a:t> </a:t>
            </a:r>
            <a:r>
              <a:rPr lang="en-US" sz="2800" b="1" dirty="0" err="1"/>
              <a:t>thôn</a:t>
            </a:r>
            <a:r>
              <a:rPr lang="en-US" sz="2800" b="1" dirty="0"/>
              <a:t>, </a:t>
            </a:r>
            <a:r>
              <a:rPr lang="en-US" sz="2800" b="1" dirty="0" err="1"/>
              <a:t>tổ</a:t>
            </a:r>
            <a:r>
              <a:rPr lang="en-US" sz="2800" b="1" dirty="0"/>
              <a:t> </a:t>
            </a:r>
            <a:r>
              <a:rPr lang="en-US" sz="2800" b="1" dirty="0" err="1"/>
              <a:t>trưởng</a:t>
            </a:r>
            <a:r>
              <a:rPr lang="en-US" sz="2800" b="1" dirty="0"/>
              <a:t> </a:t>
            </a:r>
            <a:r>
              <a:rPr lang="en-US" sz="2800" b="1" dirty="0" err="1"/>
              <a:t>tổ</a:t>
            </a:r>
            <a:r>
              <a:rPr lang="en-US" sz="2800" b="1" dirty="0"/>
              <a:t> </a:t>
            </a:r>
            <a:r>
              <a:rPr lang="en-US" sz="2800" b="1" dirty="0" err="1"/>
              <a:t>dân</a:t>
            </a:r>
            <a:r>
              <a:rPr lang="en-US" sz="2800" b="1" dirty="0"/>
              <a:t> </a:t>
            </a:r>
            <a:r>
              <a:rPr lang="en-US" sz="2800" b="1" dirty="0" err="1"/>
              <a:t>phố</a:t>
            </a:r>
            <a:r>
              <a:rPr lang="en-US" sz="2800" b="1" dirty="0"/>
              <a:t/>
            </a:r>
            <a:br>
              <a:rPr lang="en-US" sz="2800" b="1" dirty="0"/>
            </a:br>
            <a:r>
              <a:rPr lang="en-US" sz="2800" b="1" dirty="0"/>
              <a:t>(</a:t>
            </a:r>
            <a:r>
              <a:rPr lang="en-US" sz="2800" b="1" dirty="0" err="1"/>
              <a:t>Nghị</a:t>
            </a:r>
            <a:r>
              <a:rPr lang="en-US" sz="2800" b="1" dirty="0"/>
              <a:t> </a:t>
            </a:r>
            <a:r>
              <a:rPr lang="en-US" sz="2800" b="1" dirty="0" err="1"/>
              <a:t>định</a:t>
            </a:r>
            <a:r>
              <a:rPr lang="en-US" sz="2800" b="1" dirty="0"/>
              <a:t> 59/2023/NĐ-CP)</a:t>
            </a:r>
            <a:r>
              <a:rPr lang="en-US" sz="2800" dirty="0"/>
              <a:t/>
            </a:r>
            <a:br>
              <a:rPr lang="en-US" sz="2800" dirty="0"/>
            </a:br>
            <a:endParaRPr lang="en-US" sz="2800" dirty="0"/>
          </a:p>
        </p:txBody>
      </p:sp>
      <p:sp>
        <p:nvSpPr>
          <p:cNvPr id="3" name="Content Placeholder 2"/>
          <p:cNvSpPr>
            <a:spLocks noGrp="1"/>
          </p:cNvSpPr>
          <p:nvPr>
            <p:ph idx="1"/>
          </p:nvPr>
        </p:nvSpPr>
        <p:spPr/>
        <p:txBody>
          <a:bodyPr/>
          <a:lstStyle/>
          <a:p>
            <a:r>
              <a:rPr lang="en-US" b="1" dirty="0" err="1" smtClean="0"/>
              <a:t>Công</a:t>
            </a:r>
            <a:r>
              <a:rPr lang="en-US" b="1" dirty="0" smtClean="0"/>
              <a:t> </a:t>
            </a:r>
            <a:r>
              <a:rPr lang="en-US" b="1" dirty="0" err="1" smtClean="0"/>
              <a:t>tác</a:t>
            </a:r>
            <a:r>
              <a:rPr lang="en-US" b="1" dirty="0" smtClean="0"/>
              <a:t> </a:t>
            </a:r>
            <a:r>
              <a:rPr lang="en-US" b="1" dirty="0" err="1" smtClean="0"/>
              <a:t>chuẩn</a:t>
            </a:r>
            <a:r>
              <a:rPr lang="en-US" b="1" dirty="0" smtClean="0"/>
              <a:t> </a:t>
            </a:r>
            <a:r>
              <a:rPr lang="en-US" b="1" dirty="0" err="1" smtClean="0"/>
              <a:t>bị</a:t>
            </a:r>
            <a:r>
              <a:rPr lang="en-US" b="1" dirty="0" smtClean="0"/>
              <a:t> </a:t>
            </a:r>
            <a:r>
              <a:rPr lang="en-US" b="1" u="sng" dirty="0" err="1" smtClean="0"/>
              <a:t>trước</a:t>
            </a:r>
            <a:r>
              <a:rPr lang="en-US" b="1" u="sng" dirty="0" smtClean="0"/>
              <a:t> </a:t>
            </a:r>
            <a:r>
              <a:rPr lang="en-US" b="1" u="sng" dirty="0" err="1" smtClean="0"/>
              <a:t>ngày</a:t>
            </a:r>
            <a:r>
              <a:rPr lang="en-US" b="1" u="sng" dirty="0" smtClean="0"/>
              <a:t> </a:t>
            </a:r>
            <a:r>
              <a:rPr lang="en-US" b="1" u="sng" dirty="0" err="1" smtClean="0"/>
              <a:t>bầu</a:t>
            </a:r>
            <a:r>
              <a:rPr lang="en-US" b="1" u="sng" dirty="0" smtClean="0"/>
              <a:t> </a:t>
            </a:r>
            <a:r>
              <a:rPr lang="en-US" b="1" dirty="0" err="1" smtClean="0"/>
              <a:t>trưởng</a:t>
            </a:r>
            <a:r>
              <a:rPr lang="en-US" b="1" dirty="0" smtClean="0"/>
              <a:t> </a:t>
            </a:r>
            <a:r>
              <a:rPr lang="en-US" b="1" dirty="0" err="1" smtClean="0"/>
              <a:t>thôn</a:t>
            </a:r>
            <a:r>
              <a:rPr lang="en-US" b="1" dirty="0" smtClean="0"/>
              <a:t>, </a:t>
            </a:r>
            <a:r>
              <a:rPr lang="en-US" b="1" dirty="0" err="1" smtClean="0"/>
              <a:t>tổ</a:t>
            </a:r>
            <a:r>
              <a:rPr lang="en-US" b="1" dirty="0" smtClean="0"/>
              <a:t> </a:t>
            </a:r>
            <a:r>
              <a:rPr lang="en-US" b="1" dirty="0" err="1" smtClean="0"/>
              <a:t>trưởng</a:t>
            </a:r>
            <a:r>
              <a:rPr lang="en-US" b="1" dirty="0" smtClean="0"/>
              <a:t> </a:t>
            </a:r>
            <a:r>
              <a:rPr lang="en-US" b="1" dirty="0" err="1" smtClean="0"/>
              <a:t>tổ</a:t>
            </a:r>
            <a:r>
              <a:rPr lang="en-US" b="1" dirty="0" smtClean="0"/>
              <a:t> </a:t>
            </a:r>
            <a:r>
              <a:rPr lang="en-US" b="1" dirty="0" err="1" smtClean="0"/>
              <a:t>dân</a:t>
            </a:r>
            <a:r>
              <a:rPr lang="en-US" b="1" dirty="0" smtClean="0"/>
              <a:t> </a:t>
            </a:r>
            <a:r>
              <a:rPr lang="en-US" b="1" dirty="0" err="1" smtClean="0"/>
              <a:t>phố</a:t>
            </a:r>
            <a:r>
              <a:rPr lang="en-US" b="1" dirty="0" smtClean="0"/>
              <a:t>:</a:t>
            </a:r>
            <a:endParaRPr lang="en-US" b="1" dirty="0"/>
          </a:p>
        </p:txBody>
      </p:sp>
      <p:grpSp>
        <p:nvGrpSpPr>
          <p:cNvPr id="8" name="Group 7"/>
          <p:cNvGrpSpPr/>
          <p:nvPr/>
        </p:nvGrpSpPr>
        <p:grpSpPr>
          <a:xfrm>
            <a:off x="2589212" y="2592198"/>
            <a:ext cx="7460799" cy="4335794"/>
            <a:chOff x="2589212" y="2459068"/>
            <a:chExt cx="7460799" cy="4468924"/>
          </a:xfrm>
        </p:grpSpPr>
        <p:sp>
          <p:nvSpPr>
            <p:cNvPr id="9" name="Rectangle 8"/>
            <p:cNvSpPr/>
            <p:nvPr/>
          </p:nvSpPr>
          <p:spPr>
            <a:xfrm>
              <a:off x="2589212" y="2459068"/>
              <a:ext cx="7460799" cy="4468924"/>
            </a:xfrm>
            <a:prstGeom prst="rect">
              <a:avLst/>
            </a:prstGeom>
            <a:solidFill>
              <a:schemeClr val="accent3"/>
            </a:solidFill>
            <a:ln>
              <a:solidFill>
                <a:schemeClr val="bg2">
                  <a:lumMod val="75000"/>
                </a:schemeClr>
              </a:solidFill>
            </a:ln>
            <a:effectLst/>
          </p:spPr>
        </p:sp>
        <p:sp>
          <p:nvSpPr>
            <p:cNvPr id="10" name="Rectangle 9"/>
            <p:cNvSpPr/>
            <p:nvPr/>
          </p:nvSpPr>
          <p:spPr>
            <a:xfrm>
              <a:off x="2589212" y="3223428"/>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1" name="Freeform 10"/>
            <p:cNvSpPr/>
            <p:nvPr/>
          </p:nvSpPr>
          <p:spPr>
            <a:xfrm>
              <a:off x="2866048" y="2562452"/>
              <a:ext cx="3849974" cy="781936"/>
            </a:xfrm>
            <a:custGeom>
              <a:avLst/>
              <a:gdLst>
                <a:gd name="connsiteX0" fmla="*/ 0 w 3653160"/>
                <a:gd name="connsiteY0" fmla="*/ 148061 h 888348"/>
                <a:gd name="connsiteX1" fmla="*/ 148061 w 3653160"/>
                <a:gd name="connsiteY1" fmla="*/ 0 h 888348"/>
                <a:gd name="connsiteX2" fmla="*/ 3505099 w 3653160"/>
                <a:gd name="connsiteY2" fmla="*/ 0 h 888348"/>
                <a:gd name="connsiteX3" fmla="*/ 3653160 w 3653160"/>
                <a:gd name="connsiteY3" fmla="*/ 148061 h 888348"/>
                <a:gd name="connsiteX4" fmla="*/ 3653160 w 3653160"/>
                <a:gd name="connsiteY4" fmla="*/ 740287 h 888348"/>
                <a:gd name="connsiteX5" fmla="*/ 3505099 w 3653160"/>
                <a:gd name="connsiteY5" fmla="*/ 888348 h 888348"/>
                <a:gd name="connsiteX6" fmla="*/ 148061 w 3653160"/>
                <a:gd name="connsiteY6" fmla="*/ 888348 h 888348"/>
                <a:gd name="connsiteX7" fmla="*/ 0 w 3653160"/>
                <a:gd name="connsiteY7" fmla="*/ 740287 h 888348"/>
                <a:gd name="connsiteX8" fmla="*/ 0 w 3653160"/>
                <a:gd name="connsiteY8" fmla="*/ 148061 h 888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53160" h="888348">
                  <a:moveTo>
                    <a:pt x="0" y="148061"/>
                  </a:moveTo>
                  <a:cubicBezTo>
                    <a:pt x="0" y="66289"/>
                    <a:pt x="66289" y="0"/>
                    <a:pt x="148061" y="0"/>
                  </a:cubicBezTo>
                  <a:lnTo>
                    <a:pt x="3505099" y="0"/>
                  </a:lnTo>
                  <a:cubicBezTo>
                    <a:pt x="3586871" y="0"/>
                    <a:pt x="3653160" y="66289"/>
                    <a:pt x="3653160" y="148061"/>
                  </a:cubicBezTo>
                  <a:lnTo>
                    <a:pt x="3653160" y="740287"/>
                  </a:lnTo>
                  <a:cubicBezTo>
                    <a:pt x="3653160" y="822059"/>
                    <a:pt x="3586871" y="888348"/>
                    <a:pt x="3505099" y="888348"/>
                  </a:cubicBezTo>
                  <a:lnTo>
                    <a:pt x="148061" y="888348"/>
                  </a:lnTo>
                  <a:cubicBezTo>
                    <a:pt x="66289" y="888348"/>
                    <a:pt x="0" y="822059"/>
                    <a:pt x="0" y="740287"/>
                  </a:cubicBezTo>
                  <a:lnTo>
                    <a:pt x="0" y="148061"/>
                  </a:lnTo>
                  <a:close/>
                </a:path>
              </a:pathLst>
            </a:custGeom>
            <a:solidFill>
              <a:schemeClr val="bg2">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40766" tIns="43366" rIns="240766" bIns="43366" numCol="1" spcCol="1270" anchor="ctr" anchorCtr="0">
              <a:noAutofit/>
            </a:bodyPr>
            <a:lstStyle/>
            <a:p>
              <a:pPr lvl="0" algn="l" defTabSz="533400">
                <a:lnSpc>
                  <a:spcPct val="90000"/>
                </a:lnSpc>
                <a:spcBef>
                  <a:spcPct val="0"/>
                </a:spcBef>
                <a:spcAft>
                  <a:spcPct val="35000"/>
                </a:spcAft>
              </a:pPr>
              <a:r>
                <a:rPr lang="en-US" kern="1200" dirty="0" err="1" smtClean="0">
                  <a:solidFill>
                    <a:schemeClr val="tx1"/>
                  </a:solidFill>
                </a:rPr>
                <a:t>Xây</a:t>
              </a:r>
              <a:r>
                <a:rPr lang="en-US" kern="1200" dirty="0" smtClean="0">
                  <a:solidFill>
                    <a:schemeClr val="tx1"/>
                  </a:solidFill>
                </a:rPr>
                <a:t> </a:t>
              </a:r>
              <a:r>
                <a:rPr lang="en-US" kern="1200" dirty="0" err="1" smtClean="0">
                  <a:solidFill>
                    <a:schemeClr val="tx1"/>
                  </a:solidFill>
                </a:rPr>
                <a:t>dựng</a:t>
              </a:r>
              <a:r>
                <a:rPr lang="en-US" kern="1200" dirty="0" smtClean="0">
                  <a:solidFill>
                    <a:schemeClr val="tx1"/>
                  </a:solidFill>
                </a:rPr>
                <a:t> </a:t>
              </a:r>
              <a:r>
                <a:rPr lang="en-US" kern="1200" dirty="0" err="1" smtClean="0">
                  <a:solidFill>
                    <a:schemeClr val="tx1"/>
                  </a:solidFill>
                </a:rPr>
                <a:t>Kế</a:t>
              </a:r>
              <a:r>
                <a:rPr lang="en-US" kern="1200" dirty="0" smtClean="0">
                  <a:solidFill>
                    <a:schemeClr val="tx1"/>
                  </a:solidFill>
                </a:rPr>
                <a:t> </a:t>
              </a:r>
              <a:r>
                <a:rPr lang="en-US" kern="1200" dirty="0" err="1" smtClean="0">
                  <a:solidFill>
                    <a:schemeClr val="tx1"/>
                  </a:solidFill>
                </a:rPr>
                <a:t>hoạch</a:t>
              </a:r>
              <a:r>
                <a:rPr lang="en-US" kern="1200" dirty="0" smtClean="0">
                  <a:solidFill>
                    <a:schemeClr val="tx1"/>
                  </a:solidFill>
                </a:rPr>
                <a:t> (20 </a:t>
              </a:r>
              <a:r>
                <a:rPr lang="en-US" kern="1200" dirty="0" err="1" smtClean="0">
                  <a:solidFill>
                    <a:schemeClr val="tx1"/>
                  </a:solidFill>
                </a:rPr>
                <a:t>ngày</a:t>
              </a:r>
              <a:r>
                <a:rPr lang="en-US" kern="1200" dirty="0" smtClean="0">
                  <a:solidFill>
                    <a:schemeClr val="tx1"/>
                  </a:solidFill>
                </a:rPr>
                <a:t>)</a:t>
              </a:r>
              <a:endParaRPr lang="en-US" kern="1200" dirty="0">
                <a:solidFill>
                  <a:schemeClr val="tx1"/>
                </a:solidFill>
              </a:endParaRPr>
            </a:p>
          </p:txBody>
        </p:sp>
        <p:sp>
          <p:nvSpPr>
            <p:cNvPr id="12" name="Rectangle 11"/>
            <p:cNvSpPr/>
            <p:nvPr/>
          </p:nvSpPr>
          <p:spPr>
            <a:xfrm>
              <a:off x="2589212" y="4032047"/>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Freeform 12"/>
            <p:cNvSpPr/>
            <p:nvPr/>
          </p:nvSpPr>
          <p:spPr>
            <a:xfrm>
              <a:off x="2962251" y="3590628"/>
              <a:ext cx="4196796" cy="618538"/>
            </a:xfrm>
            <a:custGeom>
              <a:avLst/>
              <a:gdLst>
                <a:gd name="connsiteX0" fmla="*/ 0 w 4196796"/>
                <a:gd name="connsiteY0" fmla="*/ 103092 h 618538"/>
                <a:gd name="connsiteX1" fmla="*/ 103092 w 4196796"/>
                <a:gd name="connsiteY1" fmla="*/ 0 h 618538"/>
                <a:gd name="connsiteX2" fmla="*/ 4093704 w 4196796"/>
                <a:gd name="connsiteY2" fmla="*/ 0 h 618538"/>
                <a:gd name="connsiteX3" fmla="*/ 4196796 w 4196796"/>
                <a:gd name="connsiteY3" fmla="*/ 103092 h 618538"/>
                <a:gd name="connsiteX4" fmla="*/ 4196796 w 4196796"/>
                <a:gd name="connsiteY4" fmla="*/ 515446 h 618538"/>
                <a:gd name="connsiteX5" fmla="*/ 4093704 w 4196796"/>
                <a:gd name="connsiteY5" fmla="*/ 618538 h 618538"/>
                <a:gd name="connsiteX6" fmla="*/ 103092 w 4196796"/>
                <a:gd name="connsiteY6" fmla="*/ 618538 h 618538"/>
                <a:gd name="connsiteX7" fmla="*/ 0 w 4196796"/>
                <a:gd name="connsiteY7" fmla="*/ 515446 h 618538"/>
                <a:gd name="connsiteX8" fmla="*/ 0 w 4196796"/>
                <a:gd name="connsiteY8" fmla="*/ 103092 h 618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96796" h="618538">
                  <a:moveTo>
                    <a:pt x="0" y="103092"/>
                  </a:moveTo>
                  <a:cubicBezTo>
                    <a:pt x="0" y="46156"/>
                    <a:pt x="46156" y="0"/>
                    <a:pt x="103092" y="0"/>
                  </a:cubicBezTo>
                  <a:lnTo>
                    <a:pt x="4093704" y="0"/>
                  </a:lnTo>
                  <a:cubicBezTo>
                    <a:pt x="4150640" y="0"/>
                    <a:pt x="4196796" y="46156"/>
                    <a:pt x="4196796" y="103092"/>
                  </a:cubicBezTo>
                  <a:lnTo>
                    <a:pt x="4196796" y="515446"/>
                  </a:lnTo>
                  <a:cubicBezTo>
                    <a:pt x="4196796" y="572382"/>
                    <a:pt x="4150640" y="618538"/>
                    <a:pt x="4093704" y="618538"/>
                  </a:cubicBezTo>
                  <a:lnTo>
                    <a:pt x="103092" y="618538"/>
                  </a:lnTo>
                  <a:cubicBezTo>
                    <a:pt x="46156" y="618538"/>
                    <a:pt x="0" y="572382"/>
                    <a:pt x="0" y="515446"/>
                  </a:cubicBezTo>
                  <a:lnTo>
                    <a:pt x="0" y="103092"/>
                  </a:lnTo>
                  <a:close/>
                </a:path>
              </a:pathLst>
            </a:custGeom>
            <a:solidFill>
              <a:schemeClr val="accent2">
                <a:lumMod val="60000"/>
                <a:lumOff val="4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7595" tIns="30195" rIns="227595" bIns="30195" numCol="1" spcCol="1270" anchor="ctr" anchorCtr="0">
              <a:noAutofit/>
            </a:bodyPr>
            <a:lstStyle/>
            <a:p>
              <a:pPr lvl="0" algn="l" defTabSz="533400">
                <a:lnSpc>
                  <a:spcPct val="90000"/>
                </a:lnSpc>
                <a:spcBef>
                  <a:spcPct val="0"/>
                </a:spcBef>
                <a:spcAft>
                  <a:spcPct val="35000"/>
                </a:spcAft>
              </a:pPr>
              <a:r>
                <a:rPr lang="en-US" sz="2000" kern="1200" dirty="0" err="1" smtClean="0">
                  <a:solidFill>
                    <a:schemeClr val="tx1"/>
                  </a:solidFill>
                </a:rPr>
                <a:t>Quyết</a:t>
              </a:r>
              <a:r>
                <a:rPr lang="en-US" sz="2000" kern="1200" dirty="0" smtClean="0">
                  <a:solidFill>
                    <a:schemeClr val="tx1"/>
                  </a:solidFill>
                </a:rPr>
                <a:t> </a:t>
              </a:r>
              <a:r>
                <a:rPr lang="en-US" sz="2000" kern="1200" dirty="0" err="1" smtClean="0">
                  <a:solidFill>
                    <a:schemeClr val="tx1"/>
                  </a:solidFill>
                </a:rPr>
                <a:t>định</a:t>
              </a:r>
              <a:r>
                <a:rPr lang="en-US" sz="2000" kern="1200" dirty="0" smtClean="0">
                  <a:solidFill>
                    <a:schemeClr val="tx1"/>
                  </a:solidFill>
                </a:rPr>
                <a:t> </a:t>
              </a:r>
              <a:r>
                <a:rPr lang="en-US" sz="2000" kern="1200" dirty="0" err="1" smtClean="0">
                  <a:solidFill>
                    <a:schemeClr val="tx1"/>
                  </a:solidFill>
                </a:rPr>
                <a:t>thành</a:t>
              </a:r>
              <a:r>
                <a:rPr lang="en-US" sz="2000" kern="1200" dirty="0" smtClean="0">
                  <a:solidFill>
                    <a:schemeClr val="tx1"/>
                  </a:solidFill>
                </a:rPr>
                <a:t> </a:t>
              </a:r>
              <a:r>
                <a:rPr lang="en-US" sz="2000" kern="1200" dirty="0" err="1" smtClean="0">
                  <a:solidFill>
                    <a:schemeClr val="tx1"/>
                  </a:solidFill>
                </a:rPr>
                <a:t>lập</a:t>
              </a:r>
              <a:r>
                <a:rPr lang="en-US" sz="2000" kern="1200" dirty="0" smtClean="0">
                  <a:solidFill>
                    <a:schemeClr val="tx1"/>
                  </a:solidFill>
                </a:rPr>
                <a:t> </a:t>
              </a:r>
              <a:r>
                <a:rPr lang="en-US" sz="2000" kern="1200" dirty="0" err="1" smtClean="0">
                  <a:solidFill>
                    <a:schemeClr val="tx1"/>
                  </a:solidFill>
                </a:rPr>
                <a:t>tổ</a:t>
              </a:r>
              <a:r>
                <a:rPr lang="en-US" sz="2000" kern="1200" dirty="0" smtClean="0">
                  <a:solidFill>
                    <a:schemeClr val="tx1"/>
                  </a:solidFill>
                </a:rPr>
                <a:t> </a:t>
              </a:r>
              <a:r>
                <a:rPr lang="en-US" sz="2000" kern="1200" dirty="0" err="1" smtClean="0">
                  <a:solidFill>
                    <a:schemeClr val="tx1"/>
                  </a:solidFill>
                </a:rPr>
                <a:t>bầu</a:t>
              </a:r>
              <a:r>
                <a:rPr lang="en-US" sz="2000" kern="1200" dirty="0" smtClean="0">
                  <a:solidFill>
                    <a:schemeClr val="tx1"/>
                  </a:solidFill>
                </a:rPr>
                <a:t> </a:t>
              </a:r>
              <a:r>
                <a:rPr lang="en-US" sz="2000" kern="1200" dirty="0" err="1" smtClean="0">
                  <a:solidFill>
                    <a:schemeClr val="tx1"/>
                  </a:solidFill>
                </a:rPr>
                <a:t>cử</a:t>
              </a:r>
              <a:r>
                <a:rPr lang="en-US" sz="2000" kern="1200" dirty="0" smtClean="0">
                  <a:solidFill>
                    <a:schemeClr val="tx1"/>
                  </a:solidFill>
                </a:rPr>
                <a:t> (10 </a:t>
              </a:r>
              <a:r>
                <a:rPr lang="en-US" sz="2000" kern="1200" dirty="0" err="1" smtClean="0">
                  <a:solidFill>
                    <a:schemeClr val="tx1"/>
                  </a:solidFill>
                </a:rPr>
                <a:t>ngày</a:t>
              </a:r>
              <a:r>
                <a:rPr lang="en-US" sz="2000" kern="1200" dirty="0" smtClean="0">
                  <a:solidFill>
                    <a:schemeClr val="tx1"/>
                  </a:solidFill>
                </a:rPr>
                <a:t>)</a:t>
              </a:r>
              <a:endParaRPr lang="en-US" sz="2000" kern="1200" dirty="0">
                <a:solidFill>
                  <a:schemeClr val="tx1"/>
                </a:solidFill>
              </a:endParaRPr>
            </a:p>
          </p:txBody>
        </p:sp>
        <p:sp>
          <p:nvSpPr>
            <p:cNvPr id="14" name="Rectangle 13"/>
            <p:cNvSpPr/>
            <p:nvPr/>
          </p:nvSpPr>
          <p:spPr>
            <a:xfrm>
              <a:off x="2589212" y="4743986"/>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Freeform 14"/>
            <p:cNvSpPr/>
            <p:nvPr/>
          </p:nvSpPr>
          <p:spPr>
            <a:xfrm>
              <a:off x="2866048" y="4390855"/>
              <a:ext cx="5222872" cy="521859"/>
            </a:xfrm>
            <a:custGeom>
              <a:avLst/>
              <a:gdLst>
                <a:gd name="connsiteX0" fmla="*/ 0 w 5222872"/>
                <a:gd name="connsiteY0" fmla="*/ 86978 h 521859"/>
                <a:gd name="connsiteX1" fmla="*/ 86978 w 5222872"/>
                <a:gd name="connsiteY1" fmla="*/ 0 h 521859"/>
                <a:gd name="connsiteX2" fmla="*/ 5135894 w 5222872"/>
                <a:gd name="connsiteY2" fmla="*/ 0 h 521859"/>
                <a:gd name="connsiteX3" fmla="*/ 5222872 w 5222872"/>
                <a:gd name="connsiteY3" fmla="*/ 86978 h 521859"/>
                <a:gd name="connsiteX4" fmla="*/ 5222872 w 5222872"/>
                <a:gd name="connsiteY4" fmla="*/ 434881 h 521859"/>
                <a:gd name="connsiteX5" fmla="*/ 5135894 w 5222872"/>
                <a:gd name="connsiteY5" fmla="*/ 521859 h 521859"/>
                <a:gd name="connsiteX6" fmla="*/ 86978 w 5222872"/>
                <a:gd name="connsiteY6" fmla="*/ 521859 h 521859"/>
                <a:gd name="connsiteX7" fmla="*/ 0 w 5222872"/>
                <a:gd name="connsiteY7" fmla="*/ 434881 h 521859"/>
                <a:gd name="connsiteX8" fmla="*/ 0 w 5222872"/>
                <a:gd name="connsiteY8" fmla="*/ 86978 h 521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2872" h="521859">
                  <a:moveTo>
                    <a:pt x="0" y="86978"/>
                  </a:moveTo>
                  <a:cubicBezTo>
                    <a:pt x="0" y="38941"/>
                    <a:pt x="38941" y="0"/>
                    <a:pt x="86978" y="0"/>
                  </a:cubicBezTo>
                  <a:lnTo>
                    <a:pt x="5135894" y="0"/>
                  </a:lnTo>
                  <a:cubicBezTo>
                    <a:pt x="5183931" y="0"/>
                    <a:pt x="5222872" y="38941"/>
                    <a:pt x="5222872" y="86978"/>
                  </a:cubicBezTo>
                  <a:lnTo>
                    <a:pt x="5222872" y="434881"/>
                  </a:lnTo>
                  <a:cubicBezTo>
                    <a:pt x="5222872" y="482918"/>
                    <a:pt x="5183931" y="521859"/>
                    <a:pt x="5135894" y="521859"/>
                  </a:cubicBezTo>
                  <a:lnTo>
                    <a:pt x="86978" y="521859"/>
                  </a:lnTo>
                  <a:cubicBezTo>
                    <a:pt x="38941" y="521859"/>
                    <a:pt x="0" y="482918"/>
                    <a:pt x="0" y="434881"/>
                  </a:cubicBezTo>
                  <a:lnTo>
                    <a:pt x="0" y="86978"/>
                  </a:lnTo>
                  <a:close/>
                </a:path>
              </a:pathLst>
            </a:cu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22875" tIns="25475" rIns="222875" bIns="25475" numCol="1" spcCol="1270" anchor="ctr" anchorCtr="0">
              <a:noAutofit/>
            </a:bodyPr>
            <a:lstStyle/>
            <a:p>
              <a:pPr lvl="0" algn="l" defTabSz="533400">
                <a:lnSpc>
                  <a:spcPct val="90000"/>
                </a:lnSpc>
                <a:spcBef>
                  <a:spcPct val="0"/>
                </a:spcBef>
                <a:spcAft>
                  <a:spcPct val="35000"/>
                </a:spcAft>
              </a:pPr>
              <a:r>
                <a:rPr lang="en-US" sz="2000" kern="1200" dirty="0" err="1" smtClean="0">
                  <a:solidFill>
                    <a:schemeClr val="tx1"/>
                  </a:solidFill>
                </a:rPr>
                <a:t>Thông</a:t>
              </a:r>
              <a:r>
                <a:rPr lang="en-US" sz="2000" kern="1200" dirty="0" smtClean="0">
                  <a:solidFill>
                    <a:schemeClr val="tx1"/>
                  </a:solidFill>
                </a:rPr>
                <a:t> </a:t>
              </a:r>
              <a:r>
                <a:rPr lang="en-US" sz="2000" kern="1200" dirty="0" err="1" smtClean="0">
                  <a:solidFill>
                    <a:schemeClr val="tx1"/>
                  </a:solidFill>
                </a:rPr>
                <a:t>báo</a:t>
              </a:r>
              <a:r>
                <a:rPr lang="en-US" sz="2000" kern="1200" dirty="0" smtClean="0">
                  <a:solidFill>
                    <a:schemeClr val="tx1"/>
                  </a:solidFill>
                </a:rPr>
                <a:t> </a:t>
              </a:r>
              <a:r>
                <a:rPr lang="en-US" sz="2000" kern="1200" dirty="0" err="1" smtClean="0">
                  <a:solidFill>
                    <a:schemeClr val="tx1"/>
                  </a:solidFill>
                </a:rPr>
                <a:t>đến</a:t>
              </a:r>
              <a:r>
                <a:rPr lang="en-US" sz="2000" kern="1200" dirty="0" smtClean="0">
                  <a:solidFill>
                    <a:schemeClr val="tx1"/>
                  </a:solidFill>
                </a:rPr>
                <a:t> </a:t>
              </a:r>
              <a:r>
                <a:rPr lang="en-US" sz="2000" kern="1200" dirty="0" err="1" smtClean="0">
                  <a:solidFill>
                    <a:schemeClr val="tx1"/>
                  </a:solidFill>
                </a:rPr>
                <a:t>nhân</a:t>
              </a:r>
              <a:r>
                <a:rPr lang="en-US" sz="2000" kern="1200" dirty="0" smtClean="0">
                  <a:solidFill>
                    <a:schemeClr val="tx1"/>
                  </a:solidFill>
                </a:rPr>
                <a:t> </a:t>
              </a:r>
              <a:r>
                <a:rPr lang="en-US" sz="2000" kern="1200" dirty="0" err="1" smtClean="0">
                  <a:solidFill>
                    <a:schemeClr val="tx1"/>
                  </a:solidFill>
                </a:rPr>
                <a:t>dân</a:t>
              </a:r>
              <a:r>
                <a:rPr lang="en-US" sz="2000" kern="1200" dirty="0" smtClean="0">
                  <a:solidFill>
                    <a:schemeClr val="tx1"/>
                  </a:solidFill>
                </a:rPr>
                <a:t> (07 </a:t>
              </a:r>
              <a:r>
                <a:rPr lang="en-US" sz="2000" kern="1200" dirty="0" err="1" smtClean="0">
                  <a:solidFill>
                    <a:schemeClr val="tx1"/>
                  </a:solidFill>
                </a:rPr>
                <a:t>ngày</a:t>
              </a:r>
              <a:r>
                <a:rPr lang="en-US" sz="2000" kern="1200" dirty="0" smtClean="0">
                  <a:solidFill>
                    <a:schemeClr val="tx1"/>
                  </a:solidFill>
                </a:rPr>
                <a:t>)</a:t>
              </a:r>
              <a:endParaRPr lang="en-US" sz="2000" kern="1200" dirty="0">
                <a:solidFill>
                  <a:schemeClr val="tx1"/>
                </a:solidFill>
              </a:endParaRPr>
            </a:p>
          </p:txBody>
        </p:sp>
        <p:sp>
          <p:nvSpPr>
            <p:cNvPr id="16" name="Rectangle 15"/>
            <p:cNvSpPr/>
            <p:nvPr/>
          </p:nvSpPr>
          <p:spPr>
            <a:xfrm>
              <a:off x="2589212" y="5665242"/>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Freeform 16"/>
            <p:cNvSpPr/>
            <p:nvPr/>
          </p:nvSpPr>
          <p:spPr>
            <a:xfrm>
              <a:off x="2962251" y="5111186"/>
              <a:ext cx="6625547" cy="731176"/>
            </a:xfrm>
            <a:custGeom>
              <a:avLst/>
              <a:gdLst>
                <a:gd name="connsiteX0" fmla="*/ 0 w 6625547"/>
                <a:gd name="connsiteY0" fmla="*/ 121865 h 731176"/>
                <a:gd name="connsiteX1" fmla="*/ 121865 w 6625547"/>
                <a:gd name="connsiteY1" fmla="*/ 0 h 731176"/>
                <a:gd name="connsiteX2" fmla="*/ 6503682 w 6625547"/>
                <a:gd name="connsiteY2" fmla="*/ 0 h 731176"/>
                <a:gd name="connsiteX3" fmla="*/ 6625547 w 6625547"/>
                <a:gd name="connsiteY3" fmla="*/ 121865 h 731176"/>
                <a:gd name="connsiteX4" fmla="*/ 6625547 w 6625547"/>
                <a:gd name="connsiteY4" fmla="*/ 609311 h 731176"/>
                <a:gd name="connsiteX5" fmla="*/ 6503682 w 6625547"/>
                <a:gd name="connsiteY5" fmla="*/ 731176 h 731176"/>
                <a:gd name="connsiteX6" fmla="*/ 121865 w 6625547"/>
                <a:gd name="connsiteY6" fmla="*/ 731176 h 731176"/>
                <a:gd name="connsiteX7" fmla="*/ 0 w 6625547"/>
                <a:gd name="connsiteY7" fmla="*/ 609311 h 731176"/>
                <a:gd name="connsiteX8" fmla="*/ 0 w 6625547"/>
                <a:gd name="connsiteY8" fmla="*/ 121865 h 731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25547" h="731176">
                  <a:moveTo>
                    <a:pt x="0" y="121865"/>
                  </a:moveTo>
                  <a:cubicBezTo>
                    <a:pt x="0" y="54561"/>
                    <a:pt x="54561" y="0"/>
                    <a:pt x="121865" y="0"/>
                  </a:cubicBezTo>
                  <a:lnTo>
                    <a:pt x="6503682" y="0"/>
                  </a:lnTo>
                  <a:cubicBezTo>
                    <a:pt x="6570986" y="0"/>
                    <a:pt x="6625547" y="54561"/>
                    <a:pt x="6625547" y="121865"/>
                  </a:cubicBezTo>
                  <a:lnTo>
                    <a:pt x="6625547" y="609311"/>
                  </a:lnTo>
                  <a:cubicBezTo>
                    <a:pt x="6625547" y="676615"/>
                    <a:pt x="6570986" y="731176"/>
                    <a:pt x="6503682" y="731176"/>
                  </a:cubicBezTo>
                  <a:lnTo>
                    <a:pt x="121865" y="731176"/>
                  </a:lnTo>
                  <a:cubicBezTo>
                    <a:pt x="54561" y="731176"/>
                    <a:pt x="0" y="676615"/>
                    <a:pt x="0" y="609311"/>
                  </a:cubicBezTo>
                  <a:lnTo>
                    <a:pt x="0" y="121865"/>
                  </a:lnTo>
                  <a:close/>
                </a:path>
              </a:pathLst>
            </a:cu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33093" tIns="35693" rIns="233093" bIns="35693" numCol="1" spcCol="1270" anchor="ctr" anchorCtr="0">
              <a:noAutofit/>
            </a:bodyPr>
            <a:lstStyle/>
            <a:p>
              <a:pPr lvl="0" algn="l" defTabSz="533400">
                <a:lnSpc>
                  <a:spcPct val="90000"/>
                </a:lnSpc>
                <a:spcBef>
                  <a:spcPct val="0"/>
                </a:spcBef>
                <a:spcAft>
                  <a:spcPct val="35000"/>
                </a:spcAft>
              </a:pPr>
              <a:r>
                <a:rPr lang="en-US" sz="2000" kern="1200" dirty="0" err="1" smtClean="0">
                  <a:solidFill>
                    <a:schemeClr val="tx1"/>
                  </a:solidFill>
                </a:rPr>
                <a:t>Dự</a:t>
              </a:r>
              <a:r>
                <a:rPr lang="en-US" sz="2000" kern="1200" dirty="0" smtClean="0">
                  <a:solidFill>
                    <a:schemeClr val="tx1"/>
                  </a:solidFill>
                </a:rPr>
                <a:t> </a:t>
              </a:r>
              <a:r>
                <a:rPr lang="en-US" sz="2000" kern="1200" dirty="0" err="1" smtClean="0">
                  <a:solidFill>
                    <a:schemeClr val="tx1"/>
                  </a:solidFill>
                </a:rPr>
                <a:t>kiến</a:t>
              </a:r>
              <a:r>
                <a:rPr lang="en-US" sz="2000" kern="1200" dirty="0" smtClean="0">
                  <a:solidFill>
                    <a:schemeClr val="tx1"/>
                  </a:solidFill>
                </a:rPr>
                <a:t> </a:t>
              </a:r>
              <a:r>
                <a:rPr lang="en-US" sz="2000" kern="1200" dirty="0" err="1" smtClean="0">
                  <a:solidFill>
                    <a:schemeClr val="tx1"/>
                  </a:solidFill>
                </a:rPr>
                <a:t>danh</a:t>
              </a:r>
              <a:r>
                <a:rPr lang="en-US" sz="2000" kern="1200" dirty="0" smtClean="0">
                  <a:solidFill>
                    <a:schemeClr val="tx1"/>
                  </a:solidFill>
                </a:rPr>
                <a:t> </a:t>
              </a:r>
              <a:r>
                <a:rPr lang="en-US" sz="2000" kern="1200" dirty="0" err="1" smtClean="0">
                  <a:solidFill>
                    <a:schemeClr val="tx1"/>
                  </a:solidFill>
                </a:rPr>
                <a:t>sách</a:t>
              </a:r>
              <a:r>
                <a:rPr lang="en-US" sz="2000" kern="1200" dirty="0" smtClean="0">
                  <a:solidFill>
                    <a:schemeClr val="tx1"/>
                  </a:solidFill>
                </a:rPr>
                <a:t> </a:t>
              </a:r>
              <a:r>
                <a:rPr lang="en-US" sz="2000" kern="1200" dirty="0" err="1" smtClean="0">
                  <a:solidFill>
                    <a:schemeClr val="tx1"/>
                  </a:solidFill>
                </a:rPr>
                <a:t>người</a:t>
              </a:r>
              <a:r>
                <a:rPr lang="en-US" sz="2000" kern="1200" dirty="0" smtClean="0">
                  <a:solidFill>
                    <a:schemeClr val="tx1"/>
                  </a:solidFill>
                </a:rPr>
                <a:t> </a:t>
              </a:r>
              <a:r>
                <a:rPr lang="en-US" sz="2000" kern="1200" dirty="0" err="1" smtClean="0">
                  <a:solidFill>
                    <a:schemeClr val="tx1"/>
                  </a:solidFill>
                </a:rPr>
                <a:t>ứng</a:t>
              </a:r>
              <a:r>
                <a:rPr lang="en-US" sz="2000" kern="1200" dirty="0" smtClean="0">
                  <a:solidFill>
                    <a:schemeClr val="tx1"/>
                  </a:solidFill>
                </a:rPr>
                <a:t> </a:t>
              </a:r>
              <a:r>
                <a:rPr lang="en-US" sz="2000" kern="1200" dirty="0" err="1" smtClean="0">
                  <a:solidFill>
                    <a:schemeClr val="tx1"/>
                  </a:solidFill>
                </a:rPr>
                <a:t>cử</a:t>
              </a:r>
              <a:r>
                <a:rPr lang="en-US" sz="2000" kern="1200" dirty="0" smtClean="0">
                  <a:solidFill>
                    <a:schemeClr val="tx1"/>
                  </a:solidFill>
                </a:rPr>
                <a:t> (</a:t>
              </a:r>
              <a:r>
                <a:rPr lang="en-US" sz="2000" kern="1200" dirty="0" err="1" smtClean="0">
                  <a:solidFill>
                    <a:schemeClr val="tx1"/>
                  </a:solidFill>
                </a:rPr>
                <a:t>ít</a:t>
              </a:r>
              <a:r>
                <a:rPr lang="en-US" sz="2000" kern="1200" dirty="0" smtClean="0">
                  <a:solidFill>
                    <a:schemeClr val="tx1"/>
                  </a:solidFill>
                </a:rPr>
                <a:t> </a:t>
              </a:r>
              <a:r>
                <a:rPr lang="en-US" sz="2000" kern="1200" dirty="0" err="1" smtClean="0">
                  <a:solidFill>
                    <a:schemeClr val="tx1"/>
                  </a:solidFill>
                </a:rPr>
                <a:t>nhất</a:t>
              </a:r>
              <a:r>
                <a:rPr lang="en-US" sz="2000" kern="1200" dirty="0" smtClean="0">
                  <a:solidFill>
                    <a:schemeClr val="tx1"/>
                  </a:solidFill>
                </a:rPr>
                <a:t> 1 </a:t>
              </a:r>
              <a:r>
                <a:rPr lang="en-US" sz="2000" kern="1200" dirty="0" err="1" smtClean="0">
                  <a:solidFill>
                    <a:schemeClr val="tx1"/>
                  </a:solidFill>
                </a:rPr>
                <a:t>người</a:t>
              </a:r>
              <a:r>
                <a:rPr lang="en-US" sz="2000" kern="1200" dirty="0" smtClean="0">
                  <a:solidFill>
                    <a:schemeClr val="tx1"/>
                  </a:solidFill>
                </a:rPr>
                <a:t>); </a:t>
              </a:r>
              <a:endParaRPr lang="en-US" sz="2000" kern="1200" dirty="0">
                <a:solidFill>
                  <a:schemeClr val="tx1"/>
                </a:solidFill>
              </a:endParaRPr>
            </a:p>
          </p:txBody>
        </p:sp>
        <p:sp>
          <p:nvSpPr>
            <p:cNvPr id="18" name="Rectangle 17"/>
            <p:cNvSpPr/>
            <p:nvPr/>
          </p:nvSpPr>
          <p:spPr>
            <a:xfrm>
              <a:off x="2589212" y="6572460"/>
              <a:ext cx="7460799" cy="302400"/>
            </a:xfrm>
            <a:prstGeom prst="rect">
              <a:avLst/>
            </a:prstGeom>
            <a:solidFill>
              <a:schemeClr val="accent1">
                <a:lumMod val="40000"/>
                <a:lumOff val="60000"/>
              </a:schemeClr>
            </a:solidFill>
          </p:spPr>
          <p:style>
            <a:lnRef idx="2">
              <a:schemeClr val="accent1">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Freeform 18"/>
            <p:cNvSpPr/>
            <p:nvPr/>
          </p:nvSpPr>
          <p:spPr>
            <a:xfrm>
              <a:off x="2959701" y="6032442"/>
              <a:ext cx="7089605" cy="717137"/>
            </a:xfrm>
            <a:custGeom>
              <a:avLst/>
              <a:gdLst>
                <a:gd name="connsiteX0" fmla="*/ 0 w 7089605"/>
                <a:gd name="connsiteY0" fmla="*/ 119525 h 717137"/>
                <a:gd name="connsiteX1" fmla="*/ 119525 w 7089605"/>
                <a:gd name="connsiteY1" fmla="*/ 0 h 717137"/>
                <a:gd name="connsiteX2" fmla="*/ 6970080 w 7089605"/>
                <a:gd name="connsiteY2" fmla="*/ 0 h 717137"/>
                <a:gd name="connsiteX3" fmla="*/ 7089605 w 7089605"/>
                <a:gd name="connsiteY3" fmla="*/ 119525 h 717137"/>
                <a:gd name="connsiteX4" fmla="*/ 7089605 w 7089605"/>
                <a:gd name="connsiteY4" fmla="*/ 597612 h 717137"/>
                <a:gd name="connsiteX5" fmla="*/ 6970080 w 7089605"/>
                <a:gd name="connsiteY5" fmla="*/ 717137 h 717137"/>
                <a:gd name="connsiteX6" fmla="*/ 119525 w 7089605"/>
                <a:gd name="connsiteY6" fmla="*/ 717137 h 717137"/>
                <a:gd name="connsiteX7" fmla="*/ 0 w 7089605"/>
                <a:gd name="connsiteY7" fmla="*/ 597612 h 717137"/>
                <a:gd name="connsiteX8" fmla="*/ 0 w 7089605"/>
                <a:gd name="connsiteY8" fmla="*/ 119525 h 717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89605" h="717137">
                  <a:moveTo>
                    <a:pt x="0" y="119525"/>
                  </a:moveTo>
                  <a:cubicBezTo>
                    <a:pt x="0" y="53513"/>
                    <a:pt x="53513" y="0"/>
                    <a:pt x="119525" y="0"/>
                  </a:cubicBezTo>
                  <a:lnTo>
                    <a:pt x="6970080" y="0"/>
                  </a:lnTo>
                  <a:cubicBezTo>
                    <a:pt x="7036092" y="0"/>
                    <a:pt x="7089605" y="53513"/>
                    <a:pt x="7089605" y="119525"/>
                  </a:cubicBezTo>
                  <a:lnTo>
                    <a:pt x="7089605" y="597612"/>
                  </a:lnTo>
                  <a:cubicBezTo>
                    <a:pt x="7089605" y="663624"/>
                    <a:pt x="7036092" y="717137"/>
                    <a:pt x="6970080" y="717137"/>
                  </a:cubicBezTo>
                  <a:lnTo>
                    <a:pt x="119525" y="717137"/>
                  </a:lnTo>
                  <a:cubicBezTo>
                    <a:pt x="53513" y="717137"/>
                    <a:pt x="0" y="663624"/>
                    <a:pt x="0" y="597612"/>
                  </a:cubicBezTo>
                  <a:lnTo>
                    <a:pt x="0" y="119525"/>
                  </a:lnTo>
                  <a:close/>
                </a:path>
              </a:pathLst>
            </a:cu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232408" tIns="35008" rIns="232408" bIns="35008" numCol="1" spcCol="1270" anchor="ctr" anchorCtr="0">
              <a:noAutofit/>
            </a:bodyPr>
            <a:lstStyle/>
            <a:p>
              <a:pPr lvl="0" algn="l" defTabSz="533400">
                <a:lnSpc>
                  <a:spcPct val="90000"/>
                </a:lnSpc>
                <a:spcBef>
                  <a:spcPct val="0"/>
                </a:spcBef>
                <a:spcAft>
                  <a:spcPct val="35000"/>
                </a:spcAft>
              </a:pPr>
              <a:r>
                <a:rPr lang="en-US" kern="1200" dirty="0" err="1" smtClean="0">
                  <a:solidFill>
                    <a:schemeClr val="tx1"/>
                  </a:solidFill>
                </a:rPr>
                <a:t>Chốt</a:t>
              </a:r>
              <a:r>
                <a:rPr lang="en-US" kern="1200" dirty="0" smtClean="0">
                  <a:solidFill>
                    <a:schemeClr val="tx1"/>
                  </a:solidFill>
                </a:rPr>
                <a:t> </a:t>
              </a:r>
              <a:r>
                <a:rPr lang="en-US" kern="1200" dirty="0" err="1" smtClean="0">
                  <a:solidFill>
                    <a:schemeClr val="tx1"/>
                  </a:solidFill>
                </a:rPr>
                <a:t>danh</a:t>
              </a:r>
              <a:r>
                <a:rPr lang="en-US" kern="1200" dirty="0" smtClean="0">
                  <a:solidFill>
                    <a:schemeClr val="tx1"/>
                  </a:solidFill>
                </a:rPr>
                <a:t> </a:t>
              </a:r>
              <a:r>
                <a:rPr lang="en-US" kern="1200" dirty="0" err="1" smtClean="0">
                  <a:solidFill>
                    <a:schemeClr val="tx1"/>
                  </a:solidFill>
                </a:rPr>
                <a:t>sách</a:t>
              </a:r>
              <a:r>
                <a:rPr lang="en-US" kern="1200" dirty="0" smtClean="0">
                  <a:solidFill>
                    <a:schemeClr val="tx1"/>
                  </a:solidFill>
                </a:rPr>
                <a:t> </a:t>
              </a:r>
              <a:r>
                <a:rPr lang="en-US" kern="1200" dirty="0" err="1" smtClean="0">
                  <a:solidFill>
                    <a:schemeClr val="tx1"/>
                  </a:solidFill>
                </a:rPr>
                <a:t>chính</a:t>
              </a:r>
              <a:r>
                <a:rPr lang="en-US" kern="1200" dirty="0" smtClean="0">
                  <a:solidFill>
                    <a:schemeClr val="tx1"/>
                  </a:solidFill>
                </a:rPr>
                <a:t> </a:t>
              </a:r>
              <a:r>
                <a:rPr lang="en-US" kern="1200" dirty="0" err="1" smtClean="0">
                  <a:solidFill>
                    <a:schemeClr val="tx1"/>
                  </a:solidFill>
                </a:rPr>
                <a:t>thức</a:t>
              </a:r>
              <a:r>
                <a:rPr lang="en-US" kern="1200" dirty="0" smtClean="0">
                  <a:solidFill>
                    <a:schemeClr val="tx1"/>
                  </a:solidFill>
                </a:rPr>
                <a:t> (</a:t>
              </a:r>
              <a:r>
                <a:rPr lang="en-US" kern="1200" dirty="0" err="1" smtClean="0">
                  <a:solidFill>
                    <a:schemeClr val="tx1"/>
                  </a:solidFill>
                </a:rPr>
                <a:t>ít</a:t>
              </a:r>
              <a:r>
                <a:rPr lang="en-US" kern="1200" dirty="0" smtClean="0">
                  <a:solidFill>
                    <a:schemeClr val="tx1"/>
                  </a:solidFill>
                </a:rPr>
                <a:t> </a:t>
              </a:r>
              <a:r>
                <a:rPr lang="en-US" kern="1200" dirty="0" err="1" smtClean="0">
                  <a:solidFill>
                    <a:schemeClr val="tx1"/>
                  </a:solidFill>
                </a:rPr>
                <a:t>nhất</a:t>
              </a:r>
              <a:r>
                <a:rPr lang="en-US" kern="1200" dirty="0" smtClean="0">
                  <a:solidFill>
                    <a:schemeClr val="tx1"/>
                  </a:solidFill>
                </a:rPr>
                <a:t> 1 </a:t>
              </a:r>
              <a:r>
                <a:rPr lang="en-US" kern="1200" dirty="0" err="1" smtClean="0">
                  <a:solidFill>
                    <a:schemeClr val="tx1"/>
                  </a:solidFill>
                </a:rPr>
                <a:t>người</a:t>
              </a:r>
              <a:r>
                <a:rPr lang="en-US" kern="1200" dirty="0" smtClean="0">
                  <a:solidFill>
                    <a:schemeClr val="tx1"/>
                  </a:solidFill>
                </a:rPr>
                <a:t>) </a:t>
              </a:r>
              <a:r>
                <a:rPr lang="en-US" kern="1200" dirty="0" err="1" smtClean="0">
                  <a:solidFill>
                    <a:schemeClr val="tx1"/>
                  </a:solidFill>
                </a:rPr>
                <a:t>gửi</a:t>
              </a:r>
              <a:r>
                <a:rPr lang="en-US" kern="1200" dirty="0" smtClean="0">
                  <a:solidFill>
                    <a:schemeClr val="tx1"/>
                  </a:solidFill>
                </a:rPr>
                <a:t> UBND </a:t>
              </a:r>
              <a:r>
                <a:rPr lang="en-US" kern="1200" dirty="0" err="1" smtClean="0">
                  <a:solidFill>
                    <a:schemeClr val="tx1"/>
                  </a:solidFill>
                </a:rPr>
                <a:t>cấp</a:t>
              </a:r>
              <a:r>
                <a:rPr lang="en-US" kern="1200" dirty="0" smtClean="0">
                  <a:solidFill>
                    <a:schemeClr val="tx1"/>
                  </a:solidFill>
                </a:rPr>
                <a:t> </a:t>
              </a:r>
              <a:r>
                <a:rPr lang="en-US" kern="1200" dirty="0" err="1" smtClean="0">
                  <a:solidFill>
                    <a:schemeClr val="tx1"/>
                  </a:solidFill>
                </a:rPr>
                <a:t>xã</a:t>
              </a:r>
              <a:r>
                <a:rPr lang="en-US" kern="1200" dirty="0" smtClean="0">
                  <a:solidFill>
                    <a:schemeClr val="tx1"/>
                  </a:solidFill>
                </a:rPr>
                <a:t> </a:t>
              </a:r>
              <a:r>
                <a:rPr lang="en-US" kern="1200" dirty="0" err="1" smtClean="0">
                  <a:solidFill>
                    <a:schemeClr val="tx1"/>
                  </a:solidFill>
                </a:rPr>
                <a:t>chậm</a:t>
              </a:r>
              <a:r>
                <a:rPr lang="en-US" kern="1200" dirty="0" smtClean="0">
                  <a:solidFill>
                    <a:schemeClr val="tx1"/>
                  </a:solidFill>
                </a:rPr>
                <a:t> </a:t>
              </a:r>
              <a:r>
                <a:rPr lang="en-US" kern="1200" dirty="0" err="1" smtClean="0">
                  <a:solidFill>
                    <a:schemeClr val="tx1"/>
                  </a:solidFill>
                </a:rPr>
                <a:t>nhất</a:t>
              </a:r>
              <a:r>
                <a:rPr lang="en-US" kern="1200" dirty="0" smtClean="0">
                  <a:solidFill>
                    <a:schemeClr val="tx1"/>
                  </a:solidFill>
                </a:rPr>
                <a:t> 15 </a:t>
              </a:r>
              <a:r>
                <a:rPr lang="en-US" kern="1200" dirty="0" err="1" smtClean="0">
                  <a:solidFill>
                    <a:schemeClr val="tx1"/>
                  </a:solidFill>
                </a:rPr>
                <a:t>ngày</a:t>
              </a:r>
              <a:endParaRPr lang="en-US" kern="1200" dirty="0">
                <a:solidFill>
                  <a:schemeClr val="tx1"/>
                </a:solidFill>
              </a:endParaRPr>
            </a:p>
          </p:txBody>
        </p:sp>
      </p:grpSp>
    </p:spTree>
    <p:extLst>
      <p:ext uri="{BB962C8B-B14F-4D97-AF65-F5344CB8AC3E}">
        <p14:creationId xmlns:p14="http://schemas.microsoft.com/office/powerpoint/2010/main" val="38937652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algn="ctr"/>
            <a:r>
              <a:rPr lang="en-US" sz="2400" b="1" dirty="0" err="1"/>
              <a:t>Trình</a:t>
            </a:r>
            <a:r>
              <a:rPr lang="en-US" sz="2400" b="1" dirty="0"/>
              <a:t> </a:t>
            </a:r>
            <a:r>
              <a:rPr lang="en-US" sz="2400" b="1" dirty="0" err="1"/>
              <a:t>tự</a:t>
            </a:r>
            <a:r>
              <a:rPr lang="en-US" sz="2400" b="1" dirty="0"/>
              <a:t> </a:t>
            </a:r>
            <a:r>
              <a:rPr lang="en-US" sz="2400" b="1" dirty="0" err="1"/>
              <a:t>tổ</a:t>
            </a:r>
            <a:r>
              <a:rPr lang="en-US" sz="2400" b="1" dirty="0"/>
              <a:t> </a:t>
            </a:r>
            <a:r>
              <a:rPr lang="en-US" sz="2400" b="1" dirty="0" err="1"/>
              <a:t>chức</a:t>
            </a:r>
            <a:r>
              <a:rPr lang="en-US" sz="2400" b="1" dirty="0"/>
              <a:t> </a:t>
            </a:r>
            <a:r>
              <a:rPr lang="en-US" sz="2400" b="1" dirty="0" err="1"/>
              <a:t>cuộc</a:t>
            </a:r>
            <a:r>
              <a:rPr lang="en-US" sz="2400" b="1" dirty="0"/>
              <a:t> </a:t>
            </a:r>
            <a:r>
              <a:rPr lang="en-US" sz="2400" b="1" dirty="0" err="1"/>
              <a:t>họp</a:t>
            </a:r>
            <a:r>
              <a:rPr lang="en-US" sz="2400" b="1" dirty="0"/>
              <a:t> </a:t>
            </a:r>
            <a:r>
              <a:rPr lang="en-US" sz="2400" b="1" dirty="0" err="1"/>
              <a:t>của</a:t>
            </a:r>
            <a:r>
              <a:rPr lang="en-US" sz="2400" b="1" dirty="0"/>
              <a:t> </a:t>
            </a:r>
            <a:r>
              <a:rPr lang="en-US" sz="2400" b="1" dirty="0" err="1"/>
              <a:t>cộng</a:t>
            </a:r>
            <a:r>
              <a:rPr lang="en-US" sz="2400" b="1" dirty="0"/>
              <a:t> </a:t>
            </a:r>
            <a:r>
              <a:rPr lang="en-US" sz="2400" b="1" dirty="0" err="1"/>
              <a:t>đồng</a:t>
            </a:r>
            <a:r>
              <a:rPr lang="en-US" sz="2400" b="1" dirty="0"/>
              <a:t> </a:t>
            </a:r>
            <a:r>
              <a:rPr lang="en-US" sz="2400" b="1" dirty="0" err="1"/>
              <a:t>dân</a:t>
            </a:r>
            <a:r>
              <a:rPr lang="en-US" sz="2400" b="1" dirty="0"/>
              <a:t> </a:t>
            </a:r>
            <a:r>
              <a:rPr lang="en-US" sz="2400" b="1" dirty="0" err="1"/>
              <a:t>cư</a:t>
            </a:r>
            <a:endParaRPr lang="en-US" sz="2400" dirty="0"/>
          </a:p>
        </p:txBody>
      </p:sp>
      <p:graphicFrame>
        <p:nvGraphicFramePr>
          <p:cNvPr id="7" name="Content Placeholder 6"/>
          <p:cNvGraphicFramePr>
            <a:graphicFrameLocks noGrp="1"/>
          </p:cNvGraphicFramePr>
          <p:nvPr>
            <p:ph idx="1"/>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2380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500" b="1" dirty="0"/>
              <a:t>HƯƠNG ƯỚC, QUY ƯỚC CỦA CỘNG ĐỒNG DÂN CƯ</a:t>
            </a:r>
            <a:br>
              <a:rPr lang="en-US" sz="2500" b="1" dirty="0"/>
            </a:br>
            <a:r>
              <a:rPr lang="en-US" sz="2800" b="1" dirty="0"/>
              <a:t>(</a:t>
            </a:r>
            <a:r>
              <a:rPr lang="en-US" sz="2800" b="1" dirty="0" err="1"/>
              <a:t>Nghị</a:t>
            </a:r>
            <a:r>
              <a:rPr lang="en-US" sz="2800" b="1" dirty="0"/>
              <a:t> </a:t>
            </a:r>
            <a:r>
              <a:rPr lang="en-US" sz="2800" b="1" dirty="0" err="1"/>
              <a:t>định</a:t>
            </a:r>
            <a:r>
              <a:rPr lang="en-US" sz="2800" b="1" dirty="0"/>
              <a:t> </a:t>
            </a:r>
            <a:r>
              <a:rPr lang="en-US" sz="2800" b="1" dirty="0" smtClean="0"/>
              <a:t>61/2023/NĐ-CP</a:t>
            </a:r>
            <a:r>
              <a:rPr lang="en-US" sz="2800" b="1" dirty="0"/>
              <a:t>)</a:t>
            </a:r>
            <a:endParaRPr lang="en-US" sz="2500" b="1" dirty="0"/>
          </a:p>
        </p:txBody>
      </p:sp>
      <p:sp>
        <p:nvSpPr>
          <p:cNvPr id="3" name="Content Placeholder 2"/>
          <p:cNvSpPr>
            <a:spLocks noGrp="1"/>
          </p:cNvSpPr>
          <p:nvPr>
            <p:ph sz="half" idx="1"/>
          </p:nvPr>
        </p:nvSpPr>
        <p:spPr/>
        <p:txBody>
          <a:bodyPr/>
          <a:lstStyle/>
          <a:p>
            <a:pPr algn="just"/>
            <a:r>
              <a:rPr lang="en-US" b="1" dirty="0" err="1"/>
              <a:t>Hương</a:t>
            </a:r>
            <a:r>
              <a:rPr lang="en-US" b="1" dirty="0"/>
              <a:t> </a:t>
            </a:r>
            <a:r>
              <a:rPr lang="en-US" b="1" dirty="0" err="1"/>
              <a:t>ước</a:t>
            </a:r>
            <a:r>
              <a:rPr lang="en-US" b="1" dirty="0"/>
              <a:t>, </a:t>
            </a:r>
            <a:r>
              <a:rPr lang="en-US" b="1" dirty="0" err="1"/>
              <a:t>quy</a:t>
            </a:r>
            <a:r>
              <a:rPr lang="en-US" b="1" dirty="0"/>
              <a:t> </a:t>
            </a:r>
            <a:r>
              <a:rPr lang="en-US" b="1" dirty="0" err="1"/>
              <a:t>ước</a:t>
            </a:r>
            <a:r>
              <a:rPr lang="en-US" b="1" dirty="0"/>
              <a:t> </a:t>
            </a:r>
            <a:r>
              <a:rPr lang="en-US" dirty="0" err="1"/>
              <a:t>là</a:t>
            </a:r>
            <a:r>
              <a:rPr lang="en-US" dirty="0"/>
              <a:t> </a:t>
            </a:r>
            <a:r>
              <a:rPr lang="en-US" dirty="0" err="1"/>
              <a:t>văn</a:t>
            </a:r>
            <a:r>
              <a:rPr lang="en-US" dirty="0"/>
              <a:t> </a:t>
            </a:r>
            <a:r>
              <a:rPr lang="en-US" dirty="0" err="1"/>
              <a:t>bản</a:t>
            </a:r>
            <a:r>
              <a:rPr lang="en-US" dirty="0"/>
              <a:t> </a:t>
            </a:r>
            <a:r>
              <a:rPr lang="en-US" dirty="0" err="1"/>
              <a:t>quy</a:t>
            </a:r>
            <a:r>
              <a:rPr lang="en-US" dirty="0"/>
              <a:t> </a:t>
            </a:r>
            <a:r>
              <a:rPr lang="en-US" dirty="0" err="1"/>
              <a:t>định</a:t>
            </a:r>
            <a:r>
              <a:rPr lang="en-US" dirty="0"/>
              <a:t> </a:t>
            </a:r>
            <a:r>
              <a:rPr lang="en-US" dirty="0" err="1"/>
              <a:t>về</a:t>
            </a:r>
            <a:r>
              <a:rPr lang="en-US" dirty="0"/>
              <a:t> </a:t>
            </a:r>
            <a:r>
              <a:rPr lang="en-US" dirty="0" err="1"/>
              <a:t>các</a:t>
            </a:r>
            <a:r>
              <a:rPr lang="en-US" dirty="0"/>
              <a:t> </a:t>
            </a:r>
            <a:r>
              <a:rPr lang="en-US" u="sng" dirty="0" err="1"/>
              <a:t>quy</a:t>
            </a:r>
            <a:r>
              <a:rPr lang="en-US" u="sng" dirty="0"/>
              <a:t> </a:t>
            </a:r>
            <a:r>
              <a:rPr lang="en-US" u="sng" dirty="0" err="1"/>
              <a:t>phạm</a:t>
            </a:r>
            <a:r>
              <a:rPr lang="en-US" u="sng" dirty="0"/>
              <a:t> </a:t>
            </a:r>
            <a:r>
              <a:rPr lang="en-US" u="sng" dirty="0" err="1"/>
              <a:t>xã</a:t>
            </a:r>
            <a:r>
              <a:rPr lang="en-US" u="sng" dirty="0"/>
              <a:t> </a:t>
            </a:r>
            <a:r>
              <a:rPr lang="en-US" u="sng" dirty="0" err="1"/>
              <a:t>hội</a:t>
            </a:r>
            <a:r>
              <a:rPr lang="en-US" u="sng" dirty="0"/>
              <a:t> </a:t>
            </a:r>
            <a:r>
              <a:rPr lang="en-US" dirty="0" err="1"/>
              <a:t>bao</a:t>
            </a:r>
            <a:r>
              <a:rPr lang="en-US" dirty="0"/>
              <a:t> </a:t>
            </a:r>
            <a:r>
              <a:rPr lang="en-US" dirty="0" err="1"/>
              <a:t>gồm</a:t>
            </a:r>
            <a:r>
              <a:rPr lang="en-US" dirty="0"/>
              <a:t> </a:t>
            </a:r>
            <a:r>
              <a:rPr lang="en-US" dirty="0" err="1"/>
              <a:t>các</a:t>
            </a:r>
            <a:r>
              <a:rPr lang="en-US" dirty="0"/>
              <a:t> </a:t>
            </a:r>
            <a:r>
              <a:rPr lang="en-US" dirty="0" err="1"/>
              <a:t>quy</a:t>
            </a:r>
            <a:r>
              <a:rPr lang="en-US" dirty="0"/>
              <a:t> </a:t>
            </a:r>
            <a:r>
              <a:rPr lang="en-US" dirty="0" err="1"/>
              <a:t>tắc</a:t>
            </a:r>
            <a:r>
              <a:rPr lang="en-US" dirty="0"/>
              <a:t> </a:t>
            </a:r>
            <a:r>
              <a:rPr lang="en-US" dirty="0" err="1"/>
              <a:t>xử</a:t>
            </a:r>
            <a:r>
              <a:rPr lang="en-US" dirty="0"/>
              <a:t> </a:t>
            </a:r>
            <a:r>
              <a:rPr lang="en-US" dirty="0" err="1"/>
              <a:t>sự</a:t>
            </a:r>
            <a:r>
              <a:rPr lang="en-US" dirty="0"/>
              <a:t> do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a:t> </a:t>
            </a:r>
            <a:r>
              <a:rPr lang="en-US" dirty="0" err="1"/>
              <a:t>bàn</a:t>
            </a:r>
            <a:r>
              <a:rPr lang="en-US" dirty="0"/>
              <a:t> </a:t>
            </a:r>
            <a:r>
              <a:rPr lang="en-US" dirty="0" err="1"/>
              <a:t>và</a:t>
            </a:r>
            <a:r>
              <a:rPr lang="en-US" dirty="0"/>
              <a:t> </a:t>
            </a:r>
            <a:r>
              <a:rPr lang="en-US" dirty="0" err="1"/>
              <a:t>quyết</a:t>
            </a:r>
            <a:r>
              <a:rPr lang="en-US" dirty="0"/>
              <a:t> </a:t>
            </a:r>
            <a:r>
              <a:rPr lang="en-US" dirty="0" err="1"/>
              <a:t>định</a:t>
            </a:r>
            <a:r>
              <a:rPr lang="en-US" dirty="0"/>
              <a:t>; </a:t>
            </a:r>
            <a:r>
              <a:rPr lang="en-US" dirty="0" err="1"/>
              <a:t>không</a:t>
            </a:r>
            <a:r>
              <a:rPr lang="en-US" dirty="0"/>
              <a:t> </a:t>
            </a:r>
            <a:r>
              <a:rPr lang="en-US" dirty="0" err="1"/>
              <a:t>trái</a:t>
            </a:r>
            <a:r>
              <a:rPr lang="en-US" dirty="0"/>
              <a:t> </a:t>
            </a:r>
            <a:r>
              <a:rPr lang="en-US" dirty="0" err="1"/>
              <a:t>pháp</a:t>
            </a:r>
            <a:r>
              <a:rPr lang="en-US" dirty="0"/>
              <a:t> </a:t>
            </a:r>
            <a:r>
              <a:rPr lang="en-US" dirty="0" err="1"/>
              <a:t>luật</a:t>
            </a:r>
            <a:r>
              <a:rPr lang="en-US" dirty="0"/>
              <a:t> </a:t>
            </a:r>
            <a:r>
              <a:rPr lang="en-US" dirty="0" err="1"/>
              <a:t>và</a:t>
            </a:r>
            <a:r>
              <a:rPr lang="en-US" dirty="0"/>
              <a:t> </a:t>
            </a:r>
            <a:r>
              <a:rPr lang="en-US" dirty="0" err="1"/>
              <a:t>đạo</a:t>
            </a:r>
            <a:r>
              <a:rPr lang="en-US" dirty="0"/>
              <a:t> </a:t>
            </a:r>
            <a:r>
              <a:rPr lang="en-US" dirty="0" err="1"/>
              <a:t>đức</a:t>
            </a:r>
            <a:r>
              <a:rPr lang="en-US" dirty="0"/>
              <a:t> </a:t>
            </a:r>
            <a:r>
              <a:rPr lang="en-US" dirty="0" err="1"/>
              <a:t>xã</a:t>
            </a:r>
            <a:r>
              <a:rPr lang="en-US" dirty="0"/>
              <a:t> </a:t>
            </a:r>
            <a:r>
              <a:rPr lang="en-US" dirty="0" err="1"/>
              <a:t>hội</a:t>
            </a:r>
            <a:r>
              <a:rPr lang="en-US" dirty="0"/>
              <a:t>; </a:t>
            </a:r>
            <a:r>
              <a:rPr lang="en-US" dirty="0" err="1"/>
              <a:t>nhằm</a:t>
            </a:r>
            <a:r>
              <a:rPr lang="en-US" dirty="0"/>
              <a:t> </a:t>
            </a:r>
            <a:r>
              <a:rPr lang="en-US" dirty="0" err="1"/>
              <a:t>điều</a:t>
            </a:r>
            <a:r>
              <a:rPr lang="en-US" dirty="0"/>
              <a:t> </a:t>
            </a:r>
            <a:r>
              <a:rPr lang="en-US" dirty="0" err="1"/>
              <a:t>chỉnh</a:t>
            </a:r>
            <a:r>
              <a:rPr lang="en-US" dirty="0"/>
              <a:t> </a:t>
            </a:r>
            <a:r>
              <a:rPr lang="en-US" dirty="0" err="1"/>
              <a:t>các</a:t>
            </a:r>
            <a:r>
              <a:rPr lang="en-US" dirty="0"/>
              <a:t> </a:t>
            </a:r>
            <a:r>
              <a:rPr lang="en-US" dirty="0" err="1"/>
              <a:t>quan</a:t>
            </a:r>
            <a:r>
              <a:rPr lang="en-US" dirty="0"/>
              <a:t> </a:t>
            </a:r>
            <a:r>
              <a:rPr lang="en-US" dirty="0" err="1"/>
              <a:t>hệ</a:t>
            </a:r>
            <a:r>
              <a:rPr lang="en-US" dirty="0"/>
              <a:t> </a:t>
            </a:r>
            <a:r>
              <a:rPr lang="en-US" dirty="0" err="1"/>
              <a:t>xã</a:t>
            </a:r>
            <a:r>
              <a:rPr lang="en-US" dirty="0"/>
              <a:t> </a:t>
            </a:r>
            <a:r>
              <a:rPr lang="en-US" dirty="0" err="1"/>
              <a:t>hội</a:t>
            </a:r>
            <a:r>
              <a:rPr lang="en-US" dirty="0"/>
              <a:t> </a:t>
            </a:r>
            <a:r>
              <a:rPr lang="en-US" u="sng" dirty="0" err="1"/>
              <a:t>mang</a:t>
            </a:r>
            <a:r>
              <a:rPr lang="en-US" u="sng" dirty="0"/>
              <a:t> </a:t>
            </a:r>
            <a:r>
              <a:rPr lang="en-US" u="sng" dirty="0" err="1"/>
              <a:t>tính</a:t>
            </a:r>
            <a:r>
              <a:rPr lang="en-US" u="sng" dirty="0"/>
              <a:t> </a:t>
            </a:r>
            <a:r>
              <a:rPr lang="en-US" u="sng" dirty="0" err="1"/>
              <a:t>tự</a:t>
            </a:r>
            <a:r>
              <a:rPr lang="en-US" u="sng" dirty="0"/>
              <a:t> </a:t>
            </a:r>
            <a:r>
              <a:rPr lang="en-US" u="sng" dirty="0" err="1"/>
              <a:t>quản</a:t>
            </a:r>
            <a:r>
              <a:rPr lang="en-US" u="sng" dirty="0"/>
              <a:t> </a:t>
            </a:r>
            <a:r>
              <a:rPr lang="en-US" dirty="0" err="1"/>
              <a:t>của</a:t>
            </a:r>
            <a:r>
              <a:rPr lang="en-US" dirty="0"/>
              <a:t>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a:t> </a:t>
            </a:r>
            <a:r>
              <a:rPr lang="en-US" dirty="0" err="1"/>
              <a:t>và</a:t>
            </a:r>
            <a:r>
              <a:rPr lang="en-US" dirty="0"/>
              <a:t> </a:t>
            </a:r>
            <a:r>
              <a:rPr lang="en-US" dirty="0" err="1"/>
              <a:t>được</a:t>
            </a:r>
            <a:r>
              <a:rPr lang="en-US" dirty="0"/>
              <a:t> </a:t>
            </a:r>
            <a:r>
              <a:rPr lang="en-US" dirty="0" err="1"/>
              <a:t>Ủy</a:t>
            </a:r>
            <a:r>
              <a:rPr lang="en-US" dirty="0"/>
              <a:t> ban </a:t>
            </a:r>
            <a:r>
              <a:rPr lang="en-US" dirty="0" err="1"/>
              <a:t>nhân</a:t>
            </a:r>
            <a:r>
              <a:rPr lang="en-US" dirty="0"/>
              <a:t> </a:t>
            </a:r>
            <a:r>
              <a:rPr lang="en-US" dirty="0" err="1"/>
              <a:t>dân</a:t>
            </a:r>
            <a:r>
              <a:rPr lang="en-US" dirty="0"/>
              <a:t> </a:t>
            </a:r>
            <a:r>
              <a:rPr lang="en-US" dirty="0" err="1"/>
              <a:t>cấp</a:t>
            </a:r>
            <a:r>
              <a:rPr lang="en-US" dirty="0"/>
              <a:t> </a:t>
            </a:r>
            <a:r>
              <a:rPr lang="en-US" dirty="0" err="1"/>
              <a:t>xã</a:t>
            </a:r>
            <a:r>
              <a:rPr lang="en-US" dirty="0"/>
              <a:t> </a:t>
            </a:r>
            <a:r>
              <a:rPr lang="en-US" dirty="0" err="1"/>
              <a:t>công</a:t>
            </a:r>
            <a:r>
              <a:rPr lang="en-US" dirty="0"/>
              <a:t> </a:t>
            </a:r>
            <a:r>
              <a:rPr lang="en-US" dirty="0" err="1"/>
              <a:t>nhận</a:t>
            </a:r>
            <a:r>
              <a:rPr lang="en-US" dirty="0"/>
              <a:t>.</a:t>
            </a:r>
          </a:p>
          <a:p>
            <a:pPr algn="just"/>
            <a:endParaRPr lang="en-US" dirty="0"/>
          </a:p>
        </p:txBody>
      </p:sp>
      <p:pic>
        <p:nvPicPr>
          <p:cNvPr id="5" name="Content Placeholder 4"/>
          <p:cNvPicPr>
            <a:picLocks noGrp="1" noChangeAspect="1"/>
          </p:cNvPicPr>
          <p:nvPr>
            <p:ph sz="half" idx="2"/>
          </p:nvPr>
        </p:nvPicPr>
        <p:blipFill>
          <a:blip r:embed="rId2"/>
          <a:stretch>
            <a:fillRect/>
          </a:stretch>
        </p:blipFill>
        <p:spPr>
          <a:xfrm>
            <a:off x="7191375" y="2197917"/>
            <a:ext cx="4313238" cy="2999228"/>
          </a:xfrm>
          <a:prstGeom prst="rect">
            <a:avLst/>
          </a:prstGeom>
        </p:spPr>
      </p:pic>
    </p:spTree>
    <p:extLst>
      <p:ext uri="{BB962C8B-B14F-4D97-AF65-F5344CB8AC3E}">
        <p14:creationId xmlns:p14="http://schemas.microsoft.com/office/powerpoint/2010/main" val="226467956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en-US" dirty="0" err="1"/>
              <a:t>Thay</a:t>
            </a:r>
            <a:r>
              <a:rPr lang="en-US" dirty="0"/>
              <a:t> </a:t>
            </a:r>
            <a:r>
              <a:rPr lang="en-US" dirty="0" err="1"/>
              <a:t>đổi</a:t>
            </a:r>
            <a:r>
              <a:rPr lang="en-US" dirty="0"/>
              <a:t> </a:t>
            </a:r>
            <a:r>
              <a:rPr lang="en-US" dirty="0" err="1"/>
              <a:t>thẩm</a:t>
            </a:r>
            <a:r>
              <a:rPr lang="en-US" dirty="0"/>
              <a:t> </a:t>
            </a:r>
            <a:r>
              <a:rPr lang="en-US" dirty="0" err="1"/>
              <a:t>quyền</a:t>
            </a:r>
            <a:r>
              <a:rPr lang="en-US" dirty="0"/>
              <a:t> </a:t>
            </a:r>
            <a:r>
              <a:rPr lang="en-US" dirty="0" err="1"/>
              <a:t>công</a:t>
            </a:r>
            <a:r>
              <a:rPr lang="en-US" dirty="0"/>
              <a:t> </a:t>
            </a:r>
            <a:r>
              <a:rPr lang="en-US" dirty="0" err="1" smtClean="0"/>
              <a:t>nhận</a:t>
            </a:r>
            <a:r>
              <a:rPr lang="en-US" dirty="0" smtClean="0"/>
              <a:t/>
            </a:r>
            <a:br>
              <a:rPr lang="en-US" dirty="0" smtClean="0"/>
            </a:br>
            <a:r>
              <a:rPr lang="en-US" dirty="0" smtClean="0"/>
              <a:t> </a:t>
            </a:r>
            <a:r>
              <a:rPr lang="en-US" dirty="0" err="1"/>
              <a:t>hương</a:t>
            </a:r>
            <a:r>
              <a:rPr lang="en-US" dirty="0"/>
              <a:t> </a:t>
            </a:r>
            <a:r>
              <a:rPr lang="en-US" dirty="0" err="1"/>
              <a:t>ước</a:t>
            </a:r>
            <a:r>
              <a:rPr lang="en-US" dirty="0"/>
              <a:t>, </a:t>
            </a:r>
            <a:r>
              <a:rPr lang="en-US" dirty="0" err="1"/>
              <a:t>quy</a:t>
            </a:r>
            <a:r>
              <a:rPr lang="en-US" dirty="0"/>
              <a:t> </a:t>
            </a:r>
            <a:r>
              <a:rPr lang="en-US" dirty="0" err="1"/>
              <a:t>ước</a:t>
            </a:r>
            <a:endParaRPr lang="en-US" dirty="0"/>
          </a:p>
        </p:txBody>
      </p:sp>
      <p:sp>
        <p:nvSpPr>
          <p:cNvPr id="3" name="Content Placeholder 2"/>
          <p:cNvSpPr>
            <a:spLocks noGrp="1"/>
          </p:cNvSpPr>
          <p:nvPr>
            <p:ph sz="half" idx="1"/>
          </p:nvPr>
        </p:nvSpPr>
        <p:spPr/>
        <p:txBody>
          <a:bodyPr/>
          <a:lstStyle/>
          <a:p>
            <a:pPr algn="just"/>
            <a:r>
              <a:rPr lang="en-US" b="1" dirty="0" err="1"/>
              <a:t>Một</a:t>
            </a:r>
            <a:r>
              <a:rPr lang="en-US" b="1" dirty="0"/>
              <a:t> </a:t>
            </a:r>
            <a:r>
              <a:rPr lang="en-US" b="1" dirty="0" err="1"/>
              <a:t>điểm</a:t>
            </a:r>
            <a:r>
              <a:rPr lang="en-US" b="1" dirty="0"/>
              <a:t> </a:t>
            </a:r>
            <a:r>
              <a:rPr lang="en-US" b="1" dirty="0" err="1"/>
              <a:t>mới</a:t>
            </a:r>
            <a:r>
              <a:rPr lang="en-US" b="1" dirty="0"/>
              <a:t> </a:t>
            </a:r>
            <a:r>
              <a:rPr lang="en-US" b="1" dirty="0" err="1"/>
              <a:t>của</a:t>
            </a:r>
            <a:r>
              <a:rPr lang="en-US" b="1" dirty="0"/>
              <a:t> </a:t>
            </a:r>
            <a:r>
              <a:rPr lang="en-US" b="1" dirty="0" err="1"/>
              <a:t>Luật</a:t>
            </a:r>
            <a:r>
              <a:rPr lang="en-US" b="1" dirty="0"/>
              <a:t> </a:t>
            </a:r>
            <a:r>
              <a:rPr lang="en-US" b="1" dirty="0" err="1"/>
              <a:t>đó</a:t>
            </a:r>
            <a:r>
              <a:rPr lang="en-US" b="1" dirty="0"/>
              <a:t> </a:t>
            </a:r>
            <a:r>
              <a:rPr lang="en-US" b="1" dirty="0" err="1"/>
              <a:t>là</a:t>
            </a:r>
            <a:r>
              <a:rPr lang="en-US" dirty="0"/>
              <a:t>: </a:t>
            </a:r>
            <a:endParaRPr lang="en-US" dirty="0" smtClean="0"/>
          </a:p>
          <a:p>
            <a:pPr algn="just"/>
            <a:r>
              <a:rPr lang="en-US" dirty="0" err="1" smtClean="0"/>
              <a:t>Thẩm</a:t>
            </a:r>
            <a:r>
              <a:rPr lang="en-US" dirty="0" smtClean="0"/>
              <a:t> </a:t>
            </a:r>
            <a:r>
              <a:rPr lang="en-US" dirty="0" err="1"/>
              <a:t>quyền</a:t>
            </a:r>
            <a:r>
              <a:rPr lang="en-US" dirty="0"/>
              <a:t> </a:t>
            </a:r>
            <a:r>
              <a:rPr lang="en-US" dirty="0" err="1"/>
              <a:t>công</a:t>
            </a:r>
            <a:r>
              <a:rPr lang="en-US" dirty="0"/>
              <a:t> </a:t>
            </a:r>
            <a:r>
              <a:rPr lang="en-US" dirty="0" err="1"/>
              <a:t>nhận</a:t>
            </a:r>
            <a:r>
              <a:rPr lang="en-US" dirty="0"/>
              <a:t> </a:t>
            </a:r>
            <a:r>
              <a:rPr lang="en-US" dirty="0" err="1"/>
              <a:t>hương</a:t>
            </a:r>
            <a:r>
              <a:rPr lang="en-US" dirty="0"/>
              <a:t> </a:t>
            </a:r>
            <a:r>
              <a:rPr lang="en-US" dirty="0" err="1"/>
              <a:t>ước</a:t>
            </a:r>
            <a:r>
              <a:rPr lang="en-US" dirty="0"/>
              <a:t>, </a:t>
            </a:r>
            <a:r>
              <a:rPr lang="en-US" dirty="0" err="1"/>
              <a:t>quy</a:t>
            </a:r>
            <a:r>
              <a:rPr lang="en-US" dirty="0"/>
              <a:t> </a:t>
            </a:r>
            <a:r>
              <a:rPr lang="en-US" dirty="0" err="1"/>
              <a:t>ước</a:t>
            </a:r>
            <a:r>
              <a:rPr lang="en-US" dirty="0"/>
              <a:t> </a:t>
            </a:r>
            <a:r>
              <a:rPr lang="en-US" dirty="0" err="1"/>
              <a:t>của</a:t>
            </a:r>
            <a:r>
              <a:rPr lang="en-US" dirty="0"/>
              <a:t>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 </a:t>
            </a:r>
            <a:r>
              <a:rPr lang="en-US" b="1" dirty="0" err="1" smtClean="0"/>
              <a:t>là</a:t>
            </a:r>
            <a:r>
              <a:rPr lang="en-US" b="1" dirty="0" smtClean="0"/>
              <a:t> UBND </a:t>
            </a:r>
            <a:r>
              <a:rPr lang="en-US" b="1" dirty="0" err="1"/>
              <a:t>cấp</a:t>
            </a:r>
            <a:r>
              <a:rPr lang="en-US" b="1" dirty="0"/>
              <a:t> </a:t>
            </a:r>
            <a:r>
              <a:rPr lang="en-US" b="1" dirty="0" err="1"/>
              <a:t>xã</a:t>
            </a:r>
            <a:r>
              <a:rPr lang="en-US" b="1" dirty="0"/>
              <a:t> </a:t>
            </a:r>
            <a:r>
              <a:rPr lang="en-US" dirty="0" err="1"/>
              <a:t>để</a:t>
            </a:r>
            <a:r>
              <a:rPr lang="en-US" dirty="0"/>
              <a:t> </a:t>
            </a:r>
            <a:r>
              <a:rPr lang="en-US" dirty="0" err="1"/>
              <a:t>đảm</a:t>
            </a:r>
            <a:r>
              <a:rPr lang="en-US" dirty="0"/>
              <a:t> </a:t>
            </a:r>
            <a:r>
              <a:rPr lang="en-US" dirty="0" err="1"/>
              <a:t>bảo</a:t>
            </a:r>
            <a:r>
              <a:rPr lang="en-US" dirty="0"/>
              <a:t> </a:t>
            </a:r>
            <a:r>
              <a:rPr lang="en-US" dirty="0" err="1"/>
              <a:t>cấp</a:t>
            </a:r>
            <a:r>
              <a:rPr lang="en-US" dirty="0"/>
              <a:t> </a:t>
            </a:r>
            <a:r>
              <a:rPr lang="en-US" dirty="0" err="1"/>
              <a:t>xã</a:t>
            </a:r>
            <a:r>
              <a:rPr lang="en-US" dirty="0"/>
              <a:t> </a:t>
            </a:r>
            <a:r>
              <a:rPr lang="en-US" dirty="0" err="1"/>
              <a:t>là</a:t>
            </a:r>
            <a:r>
              <a:rPr lang="en-US" dirty="0"/>
              <a:t> </a:t>
            </a:r>
            <a:r>
              <a:rPr lang="en-US" dirty="0" err="1"/>
              <a:t>cấp</a:t>
            </a:r>
            <a:r>
              <a:rPr lang="en-US" dirty="0"/>
              <a:t> </a:t>
            </a:r>
            <a:r>
              <a:rPr lang="en-US" dirty="0" err="1"/>
              <a:t>gần</a:t>
            </a:r>
            <a:r>
              <a:rPr lang="en-US" dirty="0"/>
              <a:t> </a:t>
            </a:r>
            <a:r>
              <a:rPr lang="en-US" dirty="0" err="1"/>
              <a:t>nhất</a:t>
            </a:r>
            <a:r>
              <a:rPr lang="en-US" dirty="0"/>
              <a:t>, </a:t>
            </a:r>
            <a:r>
              <a:rPr lang="en-US" dirty="0" err="1"/>
              <a:t>nắm</a:t>
            </a:r>
            <a:r>
              <a:rPr lang="en-US" dirty="0"/>
              <a:t> </a:t>
            </a:r>
            <a:r>
              <a:rPr lang="en-US" dirty="0" err="1"/>
              <a:t>bắt</a:t>
            </a:r>
            <a:r>
              <a:rPr lang="en-US" dirty="0"/>
              <a:t> </a:t>
            </a:r>
            <a:r>
              <a:rPr lang="en-US" dirty="0" err="1"/>
              <a:t>đầy</a:t>
            </a:r>
            <a:r>
              <a:rPr lang="en-US" dirty="0"/>
              <a:t> </a:t>
            </a:r>
            <a:r>
              <a:rPr lang="en-US" dirty="0" err="1"/>
              <a:t>đủ</a:t>
            </a:r>
            <a:r>
              <a:rPr lang="en-US" dirty="0"/>
              <a:t> </a:t>
            </a:r>
            <a:r>
              <a:rPr lang="en-US" dirty="0" err="1"/>
              <a:t>nhất</a:t>
            </a:r>
            <a:r>
              <a:rPr lang="en-US" dirty="0"/>
              <a:t> </a:t>
            </a:r>
            <a:r>
              <a:rPr lang="en-US" dirty="0" err="1"/>
              <a:t>phong</a:t>
            </a:r>
            <a:r>
              <a:rPr lang="en-US" dirty="0"/>
              <a:t> </a:t>
            </a:r>
            <a:r>
              <a:rPr lang="en-US" dirty="0" err="1"/>
              <a:t>tục</a:t>
            </a:r>
            <a:r>
              <a:rPr lang="en-US" dirty="0"/>
              <a:t>, </a:t>
            </a:r>
            <a:r>
              <a:rPr lang="en-US" dirty="0" err="1"/>
              <a:t>tập</a:t>
            </a:r>
            <a:r>
              <a:rPr lang="en-US" dirty="0"/>
              <a:t> </a:t>
            </a:r>
            <a:r>
              <a:rPr lang="en-US" dirty="0" err="1"/>
              <a:t>quán</a:t>
            </a:r>
            <a:r>
              <a:rPr lang="en-US" dirty="0"/>
              <a:t> </a:t>
            </a:r>
            <a:r>
              <a:rPr lang="en-US" dirty="0" err="1"/>
              <a:t>của</a:t>
            </a:r>
            <a:r>
              <a:rPr lang="en-US" dirty="0"/>
              <a:t> </a:t>
            </a:r>
            <a:r>
              <a:rPr lang="en-US" dirty="0" err="1"/>
              <a:t>người</a:t>
            </a:r>
            <a:r>
              <a:rPr lang="en-US" dirty="0"/>
              <a:t> </a:t>
            </a:r>
            <a:r>
              <a:rPr lang="en-US" dirty="0" err="1"/>
              <a:t>dân</a:t>
            </a:r>
            <a:r>
              <a:rPr lang="en-US" dirty="0"/>
              <a:t> </a:t>
            </a:r>
            <a:r>
              <a:rPr lang="en-US" dirty="0" err="1"/>
              <a:t>trong</a:t>
            </a:r>
            <a:r>
              <a:rPr lang="en-US" dirty="0"/>
              <a:t> </a:t>
            </a:r>
            <a:r>
              <a:rPr lang="en-US" dirty="0" err="1"/>
              <a:t>cộng</a:t>
            </a:r>
            <a:r>
              <a:rPr lang="en-US" dirty="0"/>
              <a:t> </a:t>
            </a:r>
            <a:r>
              <a:rPr lang="en-US" dirty="0" err="1"/>
              <a:t>đồng</a:t>
            </a:r>
            <a:r>
              <a:rPr lang="en-US" dirty="0"/>
              <a:t> </a:t>
            </a:r>
            <a:r>
              <a:rPr lang="en-US" dirty="0" err="1"/>
              <a:t>để</a:t>
            </a:r>
            <a:r>
              <a:rPr lang="en-US" dirty="0"/>
              <a:t> </a:t>
            </a:r>
            <a:r>
              <a:rPr lang="en-US" dirty="0" err="1"/>
              <a:t>hương</a:t>
            </a:r>
            <a:r>
              <a:rPr lang="en-US" dirty="0"/>
              <a:t> </a:t>
            </a:r>
            <a:r>
              <a:rPr lang="en-US" dirty="0" err="1"/>
              <a:t>ước</a:t>
            </a:r>
            <a:r>
              <a:rPr lang="en-US" dirty="0"/>
              <a:t>, </a:t>
            </a:r>
            <a:r>
              <a:rPr lang="en-US" dirty="0" err="1"/>
              <a:t>quy</a:t>
            </a:r>
            <a:r>
              <a:rPr lang="en-US" dirty="0"/>
              <a:t> </a:t>
            </a:r>
            <a:r>
              <a:rPr lang="en-US" dirty="0" err="1"/>
              <a:t>ước</a:t>
            </a:r>
            <a:r>
              <a:rPr lang="en-US" dirty="0"/>
              <a:t> </a:t>
            </a:r>
            <a:r>
              <a:rPr lang="en-US" dirty="0" err="1"/>
              <a:t>thực</a:t>
            </a:r>
            <a:r>
              <a:rPr lang="en-US" dirty="0"/>
              <a:t> </a:t>
            </a:r>
            <a:r>
              <a:rPr lang="en-US" dirty="0" err="1"/>
              <a:t>sự</a:t>
            </a:r>
            <a:r>
              <a:rPr lang="en-US" dirty="0"/>
              <a:t> </a:t>
            </a:r>
            <a:r>
              <a:rPr lang="en-US" dirty="0" err="1"/>
              <a:t>đạt</a:t>
            </a:r>
            <a:r>
              <a:rPr lang="en-US" dirty="0"/>
              <a:t> </a:t>
            </a:r>
            <a:r>
              <a:rPr lang="en-US" dirty="0" err="1"/>
              <a:t>hiệu</a:t>
            </a:r>
            <a:r>
              <a:rPr lang="en-US" dirty="0"/>
              <a:t> </a:t>
            </a:r>
            <a:r>
              <a:rPr lang="en-US" dirty="0" err="1"/>
              <a:t>quả</a:t>
            </a:r>
            <a:r>
              <a:rPr lang="en-US" dirty="0"/>
              <a:t> </a:t>
            </a:r>
            <a:r>
              <a:rPr lang="en-US" dirty="0" err="1"/>
              <a:t>cao</a:t>
            </a:r>
            <a:r>
              <a:rPr lang="en-US" dirty="0"/>
              <a:t> </a:t>
            </a:r>
            <a:r>
              <a:rPr lang="en-US" dirty="0" err="1"/>
              <a:t>nhất</a:t>
            </a:r>
            <a:r>
              <a:rPr lang="en-US" dirty="0"/>
              <a:t>, </a:t>
            </a:r>
            <a:r>
              <a:rPr lang="en-US" dirty="0" err="1"/>
              <a:t>tránh</a:t>
            </a:r>
            <a:r>
              <a:rPr lang="en-US" dirty="0"/>
              <a:t> </a:t>
            </a:r>
            <a:r>
              <a:rPr lang="en-US" dirty="0" err="1"/>
              <a:t>hình</a:t>
            </a:r>
            <a:r>
              <a:rPr lang="en-US" dirty="0"/>
              <a:t> </a:t>
            </a:r>
            <a:r>
              <a:rPr lang="en-US" dirty="0" err="1"/>
              <a:t>thức</a:t>
            </a:r>
            <a:r>
              <a:rPr lang="en-US" dirty="0"/>
              <a:t>.</a:t>
            </a:r>
          </a:p>
        </p:txBody>
      </p:sp>
      <p:pic>
        <p:nvPicPr>
          <p:cNvPr id="5" name="Content Placeholder 4"/>
          <p:cNvPicPr>
            <a:picLocks noGrp="1" noChangeAspect="1"/>
          </p:cNvPicPr>
          <p:nvPr>
            <p:ph sz="half" idx="2"/>
          </p:nvPr>
        </p:nvPicPr>
        <p:blipFill>
          <a:blip r:embed="rId2"/>
          <a:stretch>
            <a:fillRect/>
          </a:stretch>
        </p:blipFill>
        <p:spPr>
          <a:xfrm>
            <a:off x="7190740" y="2749550"/>
            <a:ext cx="4313555" cy="2529840"/>
          </a:xfrm>
          <a:prstGeom prst="rect">
            <a:avLst/>
          </a:prstGeom>
        </p:spPr>
      </p:pic>
    </p:spTree>
    <p:extLst>
      <p:ext uri="{BB962C8B-B14F-4D97-AF65-F5344CB8AC3E}">
        <p14:creationId xmlns:p14="http://schemas.microsoft.com/office/powerpoint/2010/main" val="106801141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a:t>Mục</a:t>
            </a:r>
            <a:r>
              <a:rPr lang="en-US" b="1" dirty="0"/>
              <a:t> </a:t>
            </a:r>
            <a:r>
              <a:rPr lang="en-US" b="1" dirty="0" err="1"/>
              <a:t>đích</a:t>
            </a:r>
            <a:r>
              <a:rPr lang="en-US" b="1" dirty="0"/>
              <a:t> </a:t>
            </a:r>
            <a:r>
              <a:rPr lang="en-US" b="1" dirty="0" err="1"/>
              <a:t>xây</a:t>
            </a:r>
            <a:r>
              <a:rPr lang="en-US" b="1" dirty="0"/>
              <a:t> </a:t>
            </a:r>
            <a:r>
              <a:rPr lang="en-US" b="1" dirty="0" err="1"/>
              <a:t>dựng</a:t>
            </a:r>
            <a:r>
              <a:rPr lang="en-US" b="1" dirty="0"/>
              <a:t> </a:t>
            </a:r>
            <a:r>
              <a:rPr lang="en-US" b="1" dirty="0" err="1"/>
              <a:t>và</a:t>
            </a:r>
            <a:r>
              <a:rPr lang="en-US" b="1" dirty="0"/>
              <a:t> </a:t>
            </a:r>
            <a:r>
              <a:rPr lang="en-US" b="1" dirty="0" err="1"/>
              <a:t>thực</a:t>
            </a:r>
            <a:r>
              <a:rPr lang="en-US" b="1" dirty="0"/>
              <a:t> </a:t>
            </a:r>
            <a:r>
              <a:rPr lang="en-US" b="1" dirty="0" err="1" smtClean="0"/>
              <a:t>hiện</a:t>
            </a:r>
            <a:r>
              <a:rPr lang="en-US" b="1" dirty="0" smtClean="0"/>
              <a:t/>
            </a:r>
            <a:br>
              <a:rPr lang="en-US" b="1" dirty="0" smtClean="0"/>
            </a:br>
            <a:r>
              <a:rPr lang="en-US" b="1" dirty="0" smtClean="0"/>
              <a:t> </a:t>
            </a:r>
            <a:r>
              <a:rPr lang="en-US" b="1" dirty="0" err="1"/>
              <a:t>hương</a:t>
            </a:r>
            <a:r>
              <a:rPr lang="en-US" b="1" dirty="0"/>
              <a:t> </a:t>
            </a:r>
            <a:r>
              <a:rPr lang="en-US" b="1" dirty="0" err="1"/>
              <a:t>ước</a:t>
            </a:r>
            <a:r>
              <a:rPr lang="en-US" b="1" dirty="0"/>
              <a:t>, </a:t>
            </a:r>
            <a:r>
              <a:rPr lang="en-US" b="1" dirty="0" err="1"/>
              <a:t>quy</a:t>
            </a:r>
            <a:r>
              <a:rPr lang="en-US" b="1" dirty="0"/>
              <a:t> </a:t>
            </a:r>
            <a:r>
              <a:rPr lang="en-US" b="1" dirty="0" err="1"/>
              <a:t>ước</a:t>
            </a:r>
            <a:r>
              <a:rPr lang="en-US" dirty="0"/>
              <a:t/>
            </a:r>
            <a:br>
              <a:rPr lang="en-US" dirty="0"/>
            </a:br>
            <a:endParaRPr lang="en-US" dirty="0"/>
          </a:p>
        </p:txBody>
      </p:sp>
      <p:sp>
        <p:nvSpPr>
          <p:cNvPr id="5" name="Content Placeholder 4"/>
          <p:cNvSpPr>
            <a:spLocks noGrp="1"/>
          </p:cNvSpPr>
          <p:nvPr>
            <p:ph sz="half" idx="1"/>
          </p:nvPr>
        </p:nvSpPr>
        <p:spPr/>
        <p:txBody>
          <a:bodyPr>
            <a:normAutofit lnSpcReduction="10000"/>
          </a:bodyPr>
          <a:lstStyle/>
          <a:p>
            <a:pPr algn="just"/>
            <a:r>
              <a:rPr lang="en-US" dirty="0" err="1"/>
              <a:t>Phát</a:t>
            </a:r>
            <a:r>
              <a:rPr lang="en-US" dirty="0"/>
              <a:t> </a:t>
            </a:r>
            <a:r>
              <a:rPr lang="en-US" dirty="0" err="1"/>
              <a:t>huy</a:t>
            </a:r>
            <a:r>
              <a:rPr lang="en-US" dirty="0"/>
              <a:t> </a:t>
            </a:r>
            <a:r>
              <a:rPr lang="en-US" dirty="0" err="1"/>
              <a:t>vai</a:t>
            </a:r>
            <a:r>
              <a:rPr lang="en-US" dirty="0"/>
              <a:t> </a:t>
            </a:r>
            <a:r>
              <a:rPr lang="en-US" dirty="0" err="1"/>
              <a:t>trò</a:t>
            </a:r>
            <a:r>
              <a:rPr lang="en-US" dirty="0"/>
              <a:t> </a:t>
            </a:r>
            <a:r>
              <a:rPr lang="en-US" dirty="0" err="1"/>
              <a:t>tự</a:t>
            </a:r>
            <a:r>
              <a:rPr lang="en-US" dirty="0"/>
              <a:t> </a:t>
            </a:r>
            <a:r>
              <a:rPr lang="en-US" dirty="0" err="1"/>
              <a:t>quản</a:t>
            </a:r>
            <a:r>
              <a:rPr lang="en-US" dirty="0"/>
              <a:t> </a:t>
            </a:r>
            <a:r>
              <a:rPr lang="en-US" dirty="0" err="1"/>
              <a:t>của</a:t>
            </a:r>
            <a:r>
              <a:rPr lang="en-US" dirty="0"/>
              <a:t>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a:t> </a:t>
            </a:r>
            <a:r>
              <a:rPr lang="en-US" dirty="0" err="1"/>
              <a:t>trong</a:t>
            </a:r>
            <a:r>
              <a:rPr lang="en-US" dirty="0"/>
              <a:t> </a:t>
            </a:r>
            <a:r>
              <a:rPr lang="en-US" dirty="0" err="1"/>
              <a:t>việc</a:t>
            </a:r>
            <a:r>
              <a:rPr lang="en-US" dirty="0"/>
              <a:t> </a:t>
            </a:r>
            <a:r>
              <a:rPr lang="en-US" dirty="0" err="1"/>
              <a:t>giữ</a:t>
            </a:r>
            <a:r>
              <a:rPr lang="en-US" dirty="0"/>
              <a:t> </a:t>
            </a:r>
            <a:r>
              <a:rPr lang="en-US" dirty="0" err="1"/>
              <a:t>gìn</a:t>
            </a:r>
            <a:r>
              <a:rPr lang="en-US" dirty="0"/>
              <a:t> </a:t>
            </a:r>
            <a:r>
              <a:rPr lang="en-US" dirty="0" err="1"/>
              <a:t>trật</a:t>
            </a:r>
            <a:r>
              <a:rPr lang="en-US" dirty="0"/>
              <a:t> </a:t>
            </a:r>
            <a:r>
              <a:rPr lang="en-US" dirty="0" err="1"/>
              <a:t>tự</a:t>
            </a:r>
            <a:r>
              <a:rPr lang="en-US" dirty="0"/>
              <a:t>, an </a:t>
            </a:r>
            <a:r>
              <a:rPr lang="en-US" dirty="0" err="1"/>
              <a:t>toàn</a:t>
            </a:r>
            <a:r>
              <a:rPr lang="en-US" dirty="0"/>
              <a:t> </a:t>
            </a:r>
            <a:r>
              <a:rPr lang="en-US" dirty="0" err="1"/>
              <a:t>xã</a:t>
            </a:r>
            <a:r>
              <a:rPr lang="en-US" dirty="0"/>
              <a:t> </a:t>
            </a:r>
            <a:r>
              <a:rPr lang="en-US" dirty="0" err="1"/>
              <a:t>hội</a:t>
            </a:r>
            <a:r>
              <a:rPr lang="en-US" dirty="0"/>
              <a:t>, </a:t>
            </a:r>
            <a:r>
              <a:rPr lang="en-US" dirty="0" err="1"/>
              <a:t>bảo</a:t>
            </a:r>
            <a:r>
              <a:rPr lang="en-US" dirty="0"/>
              <a:t> </a:t>
            </a:r>
            <a:r>
              <a:rPr lang="en-US" dirty="0" err="1"/>
              <a:t>vệ</a:t>
            </a:r>
            <a:r>
              <a:rPr lang="en-US" dirty="0"/>
              <a:t> </a:t>
            </a:r>
            <a:r>
              <a:rPr lang="en-US" dirty="0" err="1"/>
              <a:t>tài</a:t>
            </a:r>
            <a:r>
              <a:rPr lang="en-US" dirty="0"/>
              <a:t> </a:t>
            </a:r>
            <a:r>
              <a:rPr lang="en-US" dirty="0" err="1"/>
              <a:t>nguyên</a:t>
            </a:r>
            <a:r>
              <a:rPr lang="en-US" dirty="0"/>
              <a:t> </a:t>
            </a:r>
            <a:r>
              <a:rPr lang="en-US" dirty="0" err="1"/>
              <a:t>thiên</a:t>
            </a:r>
            <a:r>
              <a:rPr lang="en-US" dirty="0"/>
              <a:t> </a:t>
            </a:r>
            <a:r>
              <a:rPr lang="en-US" dirty="0" err="1"/>
              <a:t>nhiên</a:t>
            </a:r>
            <a:r>
              <a:rPr lang="en-US" dirty="0"/>
              <a:t>, </a:t>
            </a:r>
            <a:r>
              <a:rPr lang="en-US" dirty="0" err="1"/>
              <a:t>môi</a:t>
            </a:r>
            <a:r>
              <a:rPr lang="en-US" dirty="0"/>
              <a:t> </a:t>
            </a:r>
            <a:r>
              <a:rPr lang="en-US" dirty="0" err="1"/>
              <a:t>trường</a:t>
            </a:r>
            <a:r>
              <a:rPr lang="en-US" dirty="0"/>
              <a:t> </a:t>
            </a:r>
            <a:r>
              <a:rPr lang="en-US" dirty="0" err="1"/>
              <a:t>gắn</a:t>
            </a:r>
            <a:r>
              <a:rPr lang="en-US" dirty="0"/>
              <a:t> </a:t>
            </a:r>
            <a:r>
              <a:rPr lang="en-US" dirty="0" err="1"/>
              <a:t>với</a:t>
            </a:r>
            <a:r>
              <a:rPr lang="en-US" dirty="0"/>
              <a:t> </a:t>
            </a:r>
            <a:r>
              <a:rPr lang="en-US" dirty="0" err="1"/>
              <a:t>thực</a:t>
            </a:r>
            <a:r>
              <a:rPr lang="en-US" dirty="0"/>
              <a:t> </a:t>
            </a:r>
            <a:r>
              <a:rPr lang="en-US" dirty="0" err="1"/>
              <a:t>hiện</a:t>
            </a:r>
            <a:r>
              <a:rPr lang="en-US" dirty="0"/>
              <a:t> </a:t>
            </a:r>
            <a:r>
              <a:rPr lang="en-US" dirty="0" err="1"/>
              <a:t>dân</a:t>
            </a:r>
            <a:r>
              <a:rPr lang="en-US" dirty="0"/>
              <a:t> </a:t>
            </a:r>
            <a:r>
              <a:rPr lang="en-US" dirty="0" err="1"/>
              <a:t>chủ</a:t>
            </a:r>
            <a:r>
              <a:rPr lang="en-US" dirty="0"/>
              <a:t> ở </a:t>
            </a:r>
            <a:r>
              <a:rPr lang="en-US" dirty="0" err="1"/>
              <a:t>cơ</a:t>
            </a:r>
            <a:r>
              <a:rPr lang="en-US" dirty="0"/>
              <a:t> </a:t>
            </a:r>
            <a:r>
              <a:rPr lang="en-US" dirty="0" err="1"/>
              <a:t>sở</a:t>
            </a:r>
            <a:r>
              <a:rPr lang="en-US" dirty="0"/>
              <a:t>, </a:t>
            </a:r>
            <a:r>
              <a:rPr lang="en-US" dirty="0" err="1"/>
              <a:t>góp</a:t>
            </a:r>
            <a:r>
              <a:rPr lang="en-US" dirty="0"/>
              <a:t> </a:t>
            </a:r>
            <a:r>
              <a:rPr lang="en-US" dirty="0" err="1"/>
              <a:t>phần</a:t>
            </a:r>
            <a:r>
              <a:rPr lang="en-US" dirty="0"/>
              <a:t> </a:t>
            </a:r>
            <a:r>
              <a:rPr lang="en-US" dirty="0" err="1"/>
              <a:t>tích</a:t>
            </a:r>
            <a:r>
              <a:rPr lang="en-US" dirty="0"/>
              <a:t> </a:t>
            </a:r>
            <a:r>
              <a:rPr lang="en-US" dirty="0" err="1"/>
              <a:t>cực</a:t>
            </a:r>
            <a:r>
              <a:rPr lang="en-US" dirty="0"/>
              <a:t> </a:t>
            </a:r>
            <a:r>
              <a:rPr lang="en-US" dirty="0" err="1"/>
              <a:t>hỗ</a:t>
            </a:r>
            <a:r>
              <a:rPr lang="en-US" dirty="0"/>
              <a:t> </a:t>
            </a:r>
            <a:r>
              <a:rPr lang="en-US" dirty="0" err="1"/>
              <a:t>trợ</a:t>
            </a:r>
            <a:r>
              <a:rPr lang="en-US" dirty="0"/>
              <a:t> </a:t>
            </a:r>
            <a:r>
              <a:rPr lang="en-US" dirty="0" err="1"/>
              <a:t>việc</a:t>
            </a:r>
            <a:r>
              <a:rPr lang="en-US" dirty="0"/>
              <a:t> </a:t>
            </a:r>
            <a:r>
              <a:rPr lang="en-US" dirty="0" err="1"/>
              <a:t>quản</a:t>
            </a:r>
            <a:r>
              <a:rPr lang="en-US" dirty="0"/>
              <a:t> </a:t>
            </a:r>
            <a:r>
              <a:rPr lang="en-US" dirty="0" err="1"/>
              <a:t>lý</a:t>
            </a:r>
            <a:r>
              <a:rPr lang="en-US" dirty="0"/>
              <a:t> </a:t>
            </a:r>
            <a:r>
              <a:rPr lang="en-US" dirty="0" err="1"/>
              <a:t>nhà</a:t>
            </a:r>
            <a:r>
              <a:rPr lang="en-US" dirty="0"/>
              <a:t> </a:t>
            </a:r>
            <a:r>
              <a:rPr lang="en-US" dirty="0" err="1"/>
              <a:t>nước</a:t>
            </a:r>
            <a:r>
              <a:rPr lang="en-US" dirty="0"/>
              <a:t> </a:t>
            </a:r>
            <a:r>
              <a:rPr lang="en-US" dirty="0" err="1"/>
              <a:t>bằng</a:t>
            </a:r>
            <a:r>
              <a:rPr lang="en-US" dirty="0"/>
              <a:t> </a:t>
            </a:r>
            <a:r>
              <a:rPr lang="en-US" dirty="0" err="1"/>
              <a:t>pháp</a:t>
            </a:r>
            <a:r>
              <a:rPr lang="en-US" dirty="0"/>
              <a:t> </a:t>
            </a:r>
            <a:r>
              <a:rPr lang="en-US" dirty="0" err="1"/>
              <a:t>luật</a:t>
            </a:r>
            <a:r>
              <a:rPr lang="en-US" dirty="0"/>
              <a:t>.</a:t>
            </a:r>
          </a:p>
          <a:p>
            <a:pPr algn="just"/>
            <a:r>
              <a:rPr lang="en-US" dirty="0" err="1" smtClean="0"/>
              <a:t>Bảo</a:t>
            </a:r>
            <a:r>
              <a:rPr lang="en-US" dirty="0" smtClean="0"/>
              <a:t> </a:t>
            </a:r>
            <a:r>
              <a:rPr lang="en-US" dirty="0" err="1"/>
              <a:t>vệ</a:t>
            </a:r>
            <a:r>
              <a:rPr lang="en-US" dirty="0"/>
              <a:t>, </a:t>
            </a:r>
            <a:r>
              <a:rPr lang="en-US" dirty="0" err="1"/>
              <a:t>giữ</a:t>
            </a:r>
            <a:r>
              <a:rPr lang="en-US" dirty="0"/>
              <a:t> </a:t>
            </a:r>
            <a:r>
              <a:rPr lang="en-US" dirty="0" err="1"/>
              <a:t>gìn</a:t>
            </a:r>
            <a:r>
              <a:rPr lang="en-US" dirty="0"/>
              <a:t>, </a:t>
            </a:r>
            <a:r>
              <a:rPr lang="en-US" dirty="0" err="1"/>
              <a:t>phát</a:t>
            </a:r>
            <a:r>
              <a:rPr lang="en-US" dirty="0"/>
              <a:t> </a:t>
            </a:r>
            <a:r>
              <a:rPr lang="en-US" dirty="0" err="1"/>
              <a:t>huy</a:t>
            </a:r>
            <a:r>
              <a:rPr lang="en-US" dirty="0"/>
              <a:t> </a:t>
            </a:r>
            <a:r>
              <a:rPr lang="en-US" dirty="0" err="1"/>
              <a:t>các</a:t>
            </a:r>
            <a:r>
              <a:rPr lang="en-US" dirty="0"/>
              <a:t> </a:t>
            </a:r>
            <a:r>
              <a:rPr lang="en-US" dirty="0" err="1"/>
              <a:t>giá</a:t>
            </a:r>
            <a:r>
              <a:rPr lang="en-US" dirty="0"/>
              <a:t> </a:t>
            </a:r>
            <a:r>
              <a:rPr lang="en-US" dirty="0" err="1"/>
              <a:t>trị</a:t>
            </a:r>
            <a:r>
              <a:rPr lang="en-US" dirty="0"/>
              <a:t> </a:t>
            </a:r>
            <a:r>
              <a:rPr lang="en-US" dirty="0" err="1"/>
              <a:t>văn</a:t>
            </a:r>
            <a:r>
              <a:rPr lang="en-US" dirty="0"/>
              <a:t> </a:t>
            </a:r>
            <a:r>
              <a:rPr lang="en-US" dirty="0" err="1"/>
              <a:t>hóa</a:t>
            </a:r>
            <a:r>
              <a:rPr lang="en-US" dirty="0"/>
              <a:t> </a:t>
            </a:r>
            <a:r>
              <a:rPr lang="en-US" dirty="0" err="1"/>
              <a:t>truyền</a:t>
            </a:r>
            <a:r>
              <a:rPr lang="en-US" dirty="0"/>
              <a:t> </a:t>
            </a:r>
            <a:r>
              <a:rPr lang="en-US" dirty="0" err="1"/>
              <a:t>thống</a:t>
            </a:r>
            <a:r>
              <a:rPr lang="en-US" dirty="0"/>
              <a:t>, </a:t>
            </a:r>
            <a:r>
              <a:rPr lang="en-US" dirty="0" err="1"/>
              <a:t>phong</a:t>
            </a:r>
            <a:r>
              <a:rPr lang="en-US" dirty="0"/>
              <a:t> </a:t>
            </a:r>
            <a:r>
              <a:rPr lang="en-US" dirty="0" err="1"/>
              <a:t>tục</a:t>
            </a:r>
            <a:r>
              <a:rPr lang="en-US" dirty="0"/>
              <a:t>, </a:t>
            </a:r>
            <a:r>
              <a:rPr lang="en-US" dirty="0" err="1"/>
              <a:t>tập</a:t>
            </a:r>
            <a:r>
              <a:rPr lang="en-US" dirty="0"/>
              <a:t> </a:t>
            </a:r>
            <a:r>
              <a:rPr lang="en-US" dirty="0" err="1"/>
              <a:t>quán</a:t>
            </a:r>
            <a:r>
              <a:rPr lang="en-US" dirty="0"/>
              <a:t> </a:t>
            </a:r>
            <a:r>
              <a:rPr lang="en-US" dirty="0" err="1"/>
              <a:t>tốt</a:t>
            </a:r>
            <a:r>
              <a:rPr lang="en-US" dirty="0"/>
              <a:t> </a:t>
            </a:r>
            <a:r>
              <a:rPr lang="en-US" dirty="0" err="1"/>
              <a:t>đẹp</a:t>
            </a:r>
            <a:r>
              <a:rPr lang="en-US" dirty="0"/>
              <a:t>; </a:t>
            </a:r>
            <a:r>
              <a:rPr lang="en-US" dirty="0" err="1"/>
              <a:t>hạn</a:t>
            </a:r>
            <a:r>
              <a:rPr lang="en-US" dirty="0"/>
              <a:t> </a:t>
            </a:r>
            <a:r>
              <a:rPr lang="en-US" dirty="0" err="1"/>
              <a:t>chế</a:t>
            </a:r>
            <a:r>
              <a:rPr lang="en-US" dirty="0"/>
              <a:t> </a:t>
            </a:r>
            <a:r>
              <a:rPr lang="en-US" dirty="0" err="1"/>
              <a:t>và</a:t>
            </a:r>
            <a:r>
              <a:rPr lang="en-US" dirty="0"/>
              <a:t> </a:t>
            </a:r>
            <a:r>
              <a:rPr lang="en-US" dirty="0" err="1"/>
              <a:t>từng</a:t>
            </a:r>
            <a:r>
              <a:rPr lang="en-US" dirty="0"/>
              <a:t> </a:t>
            </a:r>
            <a:r>
              <a:rPr lang="en-US" dirty="0" err="1"/>
              <a:t>bước</a:t>
            </a:r>
            <a:r>
              <a:rPr lang="en-US" dirty="0"/>
              <a:t> </a:t>
            </a:r>
            <a:r>
              <a:rPr lang="en-US" dirty="0" err="1"/>
              <a:t>loại</a:t>
            </a:r>
            <a:r>
              <a:rPr lang="en-US" dirty="0"/>
              <a:t> </a:t>
            </a:r>
            <a:r>
              <a:rPr lang="en-US" dirty="0" err="1"/>
              <a:t>bỏ</a:t>
            </a:r>
            <a:r>
              <a:rPr lang="en-US" dirty="0"/>
              <a:t> </a:t>
            </a:r>
            <a:r>
              <a:rPr lang="en-US" dirty="0" err="1"/>
              <a:t>phong</a:t>
            </a:r>
            <a:r>
              <a:rPr lang="en-US" dirty="0"/>
              <a:t> </a:t>
            </a:r>
            <a:r>
              <a:rPr lang="en-US" dirty="0" err="1"/>
              <a:t>tục</a:t>
            </a:r>
            <a:r>
              <a:rPr lang="en-US" dirty="0"/>
              <a:t>, </a:t>
            </a:r>
            <a:r>
              <a:rPr lang="en-US" dirty="0" err="1"/>
              <a:t>tập</a:t>
            </a:r>
            <a:r>
              <a:rPr lang="en-US" dirty="0"/>
              <a:t> </a:t>
            </a:r>
            <a:r>
              <a:rPr lang="en-US" dirty="0" err="1"/>
              <a:t>quán</a:t>
            </a:r>
            <a:r>
              <a:rPr lang="en-US" dirty="0"/>
              <a:t> </a:t>
            </a:r>
            <a:r>
              <a:rPr lang="en-US" dirty="0" err="1"/>
              <a:t>lạc</a:t>
            </a:r>
            <a:r>
              <a:rPr lang="en-US" dirty="0"/>
              <a:t> </a:t>
            </a:r>
            <a:r>
              <a:rPr lang="en-US" dirty="0" err="1"/>
              <a:t>hậu</a:t>
            </a:r>
            <a:r>
              <a:rPr lang="en-US" dirty="0"/>
              <a:t>; </a:t>
            </a:r>
            <a:r>
              <a:rPr lang="en-US" dirty="0" err="1"/>
              <a:t>xây</a:t>
            </a:r>
            <a:r>
              <a:rPr lang="en-US" dirty="0"/>
              <a:t> </a:t>
            </a:r>
            <a:r>
              <a:rPr lang="en-US" dirty="0" err="1"/>
              <a:t>dựng</a:t>
            </a:r>
            <a:r>
              <a:rPr lang="en-US" dirty="0"/>
              <a:t> </a:t>
            </a:r>
            <a:r>
              <a:rPr lang="en-US" dirty="0" err="1"/>
              <a:t>nếp</a:t>
            </a:r>
            <a:r>
              <a:rPr lang="en-US" dirty="0"/>
              <a:t> </a:t>
            </a:r>
            <a:r>
              <a:rPr lang="en-US" dirty="0" err="1"/>
              <a:t>sống</a:t>
            </a:r>
            <a:r>
              <a:rPr lang="en-US" dirty="0"/>
              <a:t> </a:t>
            </a:r>
            <a:r>
              <a:rPr lang="en-US" dirty="0" err="1"/>
              <a:t>văn</a:t>
            </a:r>
            <a:r>
              <a:rPr lang="en-US" dirty="0"/>
              <a:t> minh </a:t>
            </a:r>
            <a:r>
              <a:rPr lang="en-US" dirty="0" err="1"/>
              <a:t>trong</a:t>
            </a:r>
            <a:r>
              <a:rPr lang="en-US" dirty="0"/>
              <a:t>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a:t>.</a:t>
            </a:r>
          </a:p>
          <a:p>
            <a:endParaRPr lang="en-US" dirty="0"/>
          </a:p>
        </p:txBody>
      </p:sp>
      <p:pic>
        <p:nvPicPr>
          <p:cNvPr id="7" name="Content Placeholder 6"/>
          <p:cNvPicPr>
            <a:picLocks noGrp="1" noChangeAspect="1"/>
          </p:cNvPicPr>
          <p:nvPr>
            <p:ph sz="half" idx="2"/>
          </p:nvPr>
        </p:nvPicPr>
        <p:blipFill>
          <a:blip r:embed="rId2"/>
          <a:stretch>
            <a:fillRect/>
          </a:stretch>
        </p:blipFill>
        <p:spPr>
          <a:xfrm>
            <a:off x="7947456" y="2125663"/>
            <a:ext cx="2801075" cy="3778250"/>
          </a:xfrm>
          <a:prstGeom prst="rect">
            <a:avLst/>
          </a:prstGeom>
        </p:spPr>
      </p:pic>
    </p:spTree>
    <p:extLst>
      <p:ext uri="{BB962C8B-B14F-4D97-AF65-F5344CB8AC3E}">
        <p14:creationId xmlns:p14="http://schemas.microsoft.com/office/powerpoint/2010/main" val="17134327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vi-VN" sz="3200" b="1" dirty="0"/>
              <a:t>Phạm vi nội dung của hương ước, quy ước</a:t>
            </a:r>
            <a:endParaRPr lang="en-US" sz="3200" dirty="0"/>
          </a:p>
        </p:txBody>
      </p:sp>
      <p:sp>
        <p:nvSpPr>
          <p:cNvPr id="3" name="Content Placeholder 2"/>
          <p:cNvSpPr>
            <a:spLocks noGrp="1"/>
          </p:cNvSpPr>
          <p:nvPr>
            <p:ph sz="half" idx="1"/>
          </p:nvPr>
        </p:nvSpPr>
        <p:spPr/>
        <p:txBody>
          <a:bodyPr>
            <a:normAutofit fontScale="85000" lnSpcReduction="10000"/>
          </a:bodyPr>
          <a:lstStyle/>
          <a:p>
            <a:pPr algn="just"/>
            <a:r>
              <a:rPr lang="vi-VN" dirty="0"/>
              <a:t>Các biện pháp, phương thức thích hợp giúp người dân trên địa bàn tham gia quản lý nhà nước, quản lý xã </a:t>
            </a:r>
            <a:r>
              <a:rPr lang="vi-VN" dirty="0" smtClean="0"/>
              <a:t>hội</a:t>
            </a:r>
            <a:endParaRPr lang="en-US" dirty="0" smtClean="0"/>
          </a:p>
          <a:p>
            <a:pPr algn="just"/>
            <a:r>
              <a:rPr lang="en-US" dirty="0" smtClean="0"/>
              <a:t>C</a:t>
            </a:r>
            <a:r>
              <a:rPr lang="vi-VN" dirty="0" smtClean="0"/>
              <a:t>ác </a:t>
            </a:r>
            <a:r>
              <a:rPr lang="vi-VN" dirty="0"/>
              <a:t>phong tục, tập quán tốt đẹp và biện pháp hạn chế, tiến tới xóa bỏ phong tục, tập quán lạc hậu, mê tín dị đoan; bảo tồn, phát huy giá trị di sản văn hóa dân tộc; thực hiện nếp sống văn minh trong ứng xử, giao tiếp, ăn, ở, đi lại, việc cưới, việc tang và lễ hội; phòng, chống bạo lực gia đình, xây dựng hạnh phúc gia đình; phát triển các hoạt động văn hóa lành mạnh.</a:t>
            </a:r>
            <a:endParaRPr lang="en-US" dirty="0"/>
          </a:p>
        </p:txBody>
      </p:sp>
      <p:sp>
        <p:nvSpPr>
          <p:cNvPr id="4" name="Content Placeholder 3"/>
          <p:cNvSpPr>
            <a:spLocks noGrp="1"/>
          </p:cNvSpPr>
          <p:nvPr>
            <p:ph sz="half" idx="2"/>
          </p:nvPr>
        </p:nvSpPr>
        <p:spPr/>
        <p:txBody>
          <a:bodyPr>
            <a:normAutofit fontScale="85000" lnSpcReduction="10000"/>
          </a:bodyPr>
          <a:lstStyle/>
          <a:p>
            <a:pPr algn="just"/>
            <a:r>
              <a:rPr lang="vi-VN" dirty="0"/>
              <a:t>Các biện pháp góp phần bảo vệ tài sản của Nhà nước, cộng đồng và công dân; bảo vệ môi trường sinh thái; bảo đảm an ninh, trật tự, phòng, chống các tệ nạn xã hội trên địa bàn; xây dựng và phát huy tình làng, nghĩa xóm, tinh thần đoàn kết, tương thân, tương ái, hỗ trợ, giúp đỡ lẫn nhau trong cộng đồng dân cư; xoá đói, giảm nghèo, phát triển kinh tế, nâng cao đời sống; khuyến học, khuyến tài, thúc đẩy phong trào học tập suốt đời; đẩy mạnh hướng nghiệp, đào tạo nghề, khuyến công, khuyến nông ở địa phương.</a:t>
            </a:r>
          </a:p>
          <a:p>
            <a:pPr algn="just"/>
            <a:r>
              <a:rPr lang="vi-VN" dirty="0" smtClean="0"/>
              <a:t>Các </a:t>
            </a:r>
            <a:r>
              <a:rPr lang="vi-VN" dirty="0"/>
              <a:t>biện pháp </a:t>
            </a:r>
            <a:r>
              <a:rPr lang="vi-VN" u="sng" dirty="0"/>
              <a:t>thưởng, phạt </a:t>
            </a:r>
            <a:r>
              <a:rPr lang="vi-VN" dirty="0"/>
              <a:t>phù hợp để bảo đảm thực hiện hương ước, quy ước nhưng không thay thế các biện pháp xử lý theo quy định của pháp luật.</a:t>
            </a:r>
          </a:p>
          <a:p>
            <a:endParaRPr lang="en-US" dirty="0"/>
          </a:p>
        </p:txBody>
      </p:sp>
    </p:spTree>
    <p:extLst>
      <p:ext uri="{BB962C8B-B14F-4D97-AF65-F5344CB8AC3E}">
        <p14:creationId xmlns:p14="http://schemas.microsoft.com/office/powerpoint/2010/main" val="35233606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b="1" dirty="0"/>
              <a:t>Hình thức của hương ước, quy ước</a:t>
            </a:r>
            <a:endParaRPr lang="en-US" dirty="0"/>
          </a:p>
        </p:txBody>
      </p:sp>
      <p:sp>
        <p:nvSpPr>
          <p:cNvPr id="3" name="Content Placeholder 2"/>
          <p:cNvSpPr>
            <a:spLocks noGrp="1"/>
          </p:cNvSpPr>
          <p:nvPr>
            <p:ph sz="half" idx="1"/>
          </p:nvPr>
        </p:nvSpPr>
        <p:spPr/>
        <p:txBody>
          <a:bodyPr>
            <a:normAutofit lnSpcReduction="10000"/>
          </a:bodyPr>
          <a:lstStyle/>
          <a:p>
            <a:pPr algn="just"/>
            <a:r>
              <a:rPr lang="en-US" dirty="0"/>
              <a:t>Đ</a:t>
            </a:r>
            <a:r>
              <a:rPr lang="vi-VN" dirty="0" smtClean="0"/>
              <a:t>ược </a:t>
            </a:r>
            <a:r>
              <a:rPr lang="vi-VN" dirty="0"/>
              <a:t>thể hiện dưới hình thức văn </a:t>
            </a:r>
            <a:r>
              <a:rPr lang="vi-VN" dirty="0" smtClean="0"/>
              <a:t>bản</a:t>
            </a:r>
            <a:endParaRPr lang="en-US" dirty="0" smtClean="0"/>
          </a:p>
          <a:p>
            <a:pPr algn="just"/>
            <a:r>
              <a:rPr lang="en-US" dirty="0" smtClean="0"/>
              <a:t>C</a:t>
            </a:r>
            <a:r>
              <a:rPr lang="vi-VN" dirty="0" smtClean="0"/>
              <a:t>ó </a:t>
            </a:r>
            <a:r>
              <a:rPr lang="vi-VN" dirty="0"/>
              <a:t>chữ ký xác nhận của Trưởng thôn (Tổ trưởng tổ dân phố), Trưởng ban công tác Mặt trận ở cộng đồng dân cư và 02 (hai) đại diện của các hộ gia đình trong cộng đồng dân cư; khuyến khích đại diện là già làng, trưởng bản, người có uy tín trong cộng đồng dân cư. </a:t>
            </a:r>
            <a:endParaRPr lang="en-US" dirty="0" smtClean="0"/>
          </a:p>
          <a:p>
            <a:pPr algn="just"/>
            <a:r>
              <a:rPr lang="vi-VN" dirty="0" smtClean="0"/>
              <a:t>Hương </a:t>
            </a:r>
            <a:r>
              <a:rPr lang="vi-VN" dirty="0"/>
              <a:t>ước, quy ước sau khi được công nhận có đóng dấu giáp lai của Ủy ban nhân dân cấp xã.</a:t>
            </a:r>
            <a:endParaRPr lang="en-US" dirty="0"/>
          </a:p>
        </p:txBody>
      </p:sp>
      <p:pic>
        <p:nvPicPr>
          <p:cNvPr id="5" name="Content Placeholder 4"/>
          <p:cNvPicPr>
            <a:picLocks noGrp="1" noChangeAspect="1"/>
          </p:cNvPicPr>
          <p:nvPr>
            <p:ph sz="half" idx="2"/>
          </p:nvPr>
        </p:nvPicPr>
        <p:blipFill>
          <a:blip r:embed="rId2"/>
          <a:stretch>
            <a:fillRect/>
          </a:stretch>
        </p:blipFill>
        <p:spPr>
          <a:xfrm>
            <a:off x="7191375" y="2133600"/>
            <a:ext cx="4313238" cy="3478635"/>
          </a:xfrm>
          <a:prstGeom prst="rect">
            <a:avLst/>
          </a:prstGeom>
        </p:spPr>
      </p:pic>
    </p:spTree>
    <p:extLst>
      <p:ext uri="{BB962C8B-B14F-4D97-AF65-F5344CB8AC3E}">
        <p14:creationId xmlns:p14="http://schemas.microsoft.com/office/powerpoint/2010/main" val="26560794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4063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p:txBody>
          <a:bodyPr>
            <a:noAutofit/>
          </a:bodyPr>
          <a:lstStyle/>
          <a:p>
            <a:pPr algn="just"/>
            <a:r>
              <a:rPr lang="vi-VN" sz="1100" b="1" dirty="0"/>
              <a:t>“Dân biết</a:t>
            </a:r>
            <a:r>
              <a:rPr lang="vi-VN" sz="1100" dirty="0"/>
              <a:t>” là nhân dân hiểu và nắm rõ được chủ trương, đường lối, chính sách, pháp luật liên quan đến cuộc sống nhân dân, vận mệnh đất nước, dân tộc. </a:t>
            </a:r>
            <a:endParaRPr lang="en-US" sz="1100" dirty="0"/>
          </a:p>
          <a:p>
            <a:pPr algn="just"/>
            <a:r>
              <a:rPr lang="vi-VN" sz="1100" dirty="0"/>
              <a:t>“</a:t>
            </a:r>
            <a:r>
              <a:rPr lang="vi-VN" sz="1100" b="1" dirty="0"/>
              <a:t>Dân bàn</a:t>
            </a:r>
            <a:r>
              <a:rPr lang="vi-VN" sz="1100" dirty="0"/>
              <a:t>” là nhân dân được thảo luận, bàn bạc, ý kiến, góp ý</a:t>
            </a:r>
            <a:endParaRPr lang="en-US" sz="1100" dirty="0"/>
          </a:p>
          <a:p>
            <a:pPr algn="just"/>
            <a:r>
              <a:rPr lang="vi-VN" sz="1100" dirty="0"/>
              <a:t>“</a:t>
            </a:r>
            <a:r>
              <a:rPr lang="vi-VN" sz="1100" b="1" dirty="0"/>
              <a:t>Dân làm</a:t>
            </a:r>
            <a:r>
              <a:rPr lang="vi-VN" sz="1100" dirty="0"/>
              <a:t>” là nhân dân làm việc, thực hiện, hành động chủ trương, nghị chính sách, pháp luật vào thực tiễn cuộc sống</a:t>
            </a:r>
            <a:endParaRPr lang="en-US" sz="1100" dirty="0"/>
          </a:p>
          <a:p>
            <a:pPr algn="just"/>
            <a:r>
              <a:rPr lang="vi-VN" sz="1100" dirty="0"/>
              <a:t>“</a:t>
            </a:r>
            <a:r>
              <a:rPr lang="vi-VN" sz="1100" b="1" dirty="0"/>
              <a:t>Dân kiểm tra</a:t>
            </a:r>
            <a:r>
              <a:rPr lang="vi-VN" sz="1100" dirty="0"/>
              <a:t>” là việc nhân dân xem xét, đánh giá thực tế thực hiện </a:t>
            </a:r>
            <a:r>
              <a:rPr lang="en-US" sz="1100" dirty="0" err="1"/>
              <a:t>những</a:t>
            </a:r>
            <a:r>
              <a:rPr lang="en-US" sz="1100" dirty="0"/>
              <a:t> </a:t>
            </a:r>
            <a:r>
              <a:rPr lang="en-US" sz="1100" dirty="0" err="1"/>
              <a:t>nội</a:t>
            </a:r>
            <a:r>
              <a:rPr lang="en-US" sz="1100" dirty="0"/>
              <a:t> dung </a:t>
            </a:r>
            <a:r>
              <a:rPr lang="en-US" sz="1100" dirty="0" err="1"/>
              <a:t>nhân</a:t>
            </a:r>
            <a:r>
              <a:rPr lang="en-US" sz="1100" dirty="0"/>
              <a:t> </a:t>
            </a:r>
            <a:r>
              <a:rPr lang="en-US" sz="1100" dirty="0" err="1"/>
              <a:t>dân</a:t>
            </a:r>
            <a:r>
              <a:rPr lang="en-US" sz="1100" dirty="0"/>
              <a:t> </a:t>
            </a:r>
            <a:r>
              <a:rPr lang="en-US" sz="1100" dirty="0" err="1"/>
              <a:t>bàn</a:t>
            </a:r>
            <a:r>
              <a:rPr lang="en-US" sz="1100" dirty="0"/>
              <a:t> </a:t>
            </a:r>
            <a:r>
              <a:rPr lang="en-US" sz="1100" dirty="0" err="1"/>
              <a:t>bạc</a:t>
            </a:r>
            <a:r>
              <a:rPr lang="en-US" sz="1100" dirty="0"/>
              <a:t>, </a:t>
            </a:r>
            <a:r>
              <a:rPr lang="en-US" sz="1100" dirty="0" err="1"/>
              <a:t>góp</a:t>
            </a:r>
            <a:r>
              <a:rPr lang="en-US" sz="1100" dirty="0"/>
              <a:t> ý</a:t>
            </a:r>
            <a:r>
              <a:rPr lang="vi-VN" sz="1100" dirty="0"/>
              <a:t>, qua đó phát hiện những sai lệch, thiếu sót, đề xuất, ngăn chặn, xử lý</a:t>
            </a:r>
            <a:endParaRPr lang="en-US" sz="1100" dirty="0"/>
          </a:p>
          <a:p>
            <a:pPr algn="just"/>
            <a:r>
              <a:rPr lang="en-US" sz="1100" dirty="0"/>
              <a:t> “</a:t>
            </a:r>
            <a:r>
              <a:rPr lang="en-US" sz="1100" b="1" dirty="0" err="1"/>
              <a:t>Dân</a:t>
            </a:r>
            <a:r>
              <a:rPr lang="en-US" sz="1100" b="1" dirty="0"/>
              <a:t> </a:t>
            </a:r>
            <a:r>
              <a:rPr lang="en-US" sz="1100" b="1" dirty="0" err="1"/>
              <a:t>giám</a:t>
            </a:r>
            <a:r>
              <a:rPr lang="en-US" sz="1100" b="1" dirty="0"/>
              <a:t> </a:t>
            </a:r>
            <a:r>
              <a:rPr lang="en-US" sz="1100" b="1" dirty="0" err="1"/>
              <a:t>sát</a:t>
            </a:r>
            <a:r>
              <a:rPr lang="en-US" sz="1100" dirty="0"/>
              <a:t>” </a:t>
            </a:r>
            <a:r>
              <a:rPr lang="en-US" sz="1100" dirty="0" err="1"/>
              <a:t>là</a:t>
            </a:r>
            <a:r>
              <a:rPr lang="en-US" sz="1100" dirty="0"/>
              <a:t> </a:t>
            </a:r>
            <a:r>
              <a:rPr lang="en-US" sz="1100" dirty="0" err="1"/>
              <a:t>nhân</a:t>
            </a:r>
            <a:r>
              <a:rPr lang="en-US" sz="1100" dirty="0"/>
              <a:t> </a:t>
            </a:r>
            <a:r>
              <a:rPr lang="en-US" sz="1100" dirty="0" err="1"/>
              <a:t>dân</a:t>
            </a:r>
            <a:r>
              <a:rPr lang="en-US" sz="1100" dirty="0"/>
              <a:t> </a:t>
            </a:r>
            <a:r>
              <a:rPr lang="en-US" sz="1100" dirty="0" err="1"/>
              <a:t>theo</a:t>
            </a:r>
            <a:r>
              <a:rPr lang="en-US" sz="1100" dirty="0"/>
              <a:t> </a:t>
            </a:r>
            <a:r>
              <a:rPr lang="en-US" sz="1100" dirty="0" err="1"/>
              <a:t>dõi</a:t>
            </a:r>
            <a:r>
              <a:rPr lang="en-US" sz="1100" dirty="0"/>
              <a:t>, </a:t>
            </a:r>
            <a:r>
              <a:rPr lang="en-US" sz="1100" dirty="0" err="1"/>
              <a:t>xem</a:t>
            </a:r>
            <a:r>
              <a:rPr lang="en-US" sz="1100" dirty="0"/>
              <a:t> </a:t>
            </a:r>
            <a:r>
              <a:rPr lang="en-US" sz="1100" dirty="0" err="1"/>
              <a:t>xét</a:t>
            </a:r>
            <a:r>
              <a:rPr lang="en-US" sz="1100" dirty="0"/>
              <a:t>, </a:t>
            </a:r>
            <a:r>
              <a:rPr lang="en-US" sz="1100" dirty="0" err="1"/>
              <a:t>đánh</a:t>
            </a:r>
            <a:r>
              <a:rPr lang="en-US" sz="1100" dirty="0"/>
              <a:t> </a:t>
            </a:r>
            <a:r>
              <a:rPr lang="en-US" sz="1100" dirty="0" err="1"/>
              <a:t>giá</a:t>
            </a:r>
            <a:r>
              <a:rPr lang="en-US" sz="1100" dirty="0"/>
              <a:t> </a:t>
            </a:r>
            <a:r>
              <a:rPr lang="en-US" sz="1100" dirty="0" err="1"/>
              <a:t>quá</a:t>
            </a:r>
            <a:r>
              <a:rPr lang="en-US" sz="1100" dirty="0"/>
              <a:t> </a:t>
            </a:r>
            <a:r>
              <a:rPr lang="en-US" sz="1100" dirty="0" err="1"/>
              <a:t>trình</a:t>
            </a:r>
            <a:r>
              <a:rPr lang="en-US" sz="1100" dirty="0"/>
              <a:t> </a:t>
            </a:r>
            <a:r>
              <a:rPr lang="en-US" sz="1100" dirty="0" err="1"/>
              <a:t>thực</a:t>
            </a:r>
            <a:r>
              <a:rPr lang="en-US" sz="1100" dirty="0"/>
              <a:t> </a:t>
            </a:r>
            <a:r>
              <a:rPr lang="en-US" sz="1100" dirty="0" err="1"/>
              <a:t>hiện</a:t>
            </a:r>
            <a:r>
              <a:rPr lang="en-US" sz="1100" dirty="0"/>
              <a:t> </a:t>
            </a:r>
            <a:r>
              <a:rPr lang="vi-VN" sz="1100" dirty="0"/>
              <a:t>có đúng, có tuân thủ đường lối, chủ trương, chính sách, pháp luật không.</a:t>
            </a:r>
            <a:endParaRPr lang="en-US" sz="1100" dirty="0"/>
          </a:p>
          <a:p>
            <a:pPr algn="just"/>
            <a:r>
              <a:rPr lang="vi-VN" sz="1100" dirty="0"/>
              <a:t>“</a:t>
            </a:r>
            <a:r>
              <a:rPr lang="vi-VN" sz="1100" b="1" dirty="0"/>
              <a:t>Dân thụ hưởng”</a:t>
            </a:r>
            <a:r>
              <a:rPr lang="vi-VN" sz="1100" dirty="0"/>
              <a:t> là nhân dân được nhận, thụ hưởng thành quả, kết quả của quá trình phát triển về đời sống vật chất, tinh thần mà các chủ trương, đường lối,  chính sách, pháp luật mang lại </a:t>
            </a:r>
            <a:endParaRPr lang="en-US" sz="1100" dirty="0"/>
          </a:p>
          <a:p>
            <a:pPr algn="just"/>
            <a:endParaRPr lang="en-US" sz="1100" dirty="0"/>
          </a:p>
        </p:txBody>
      </p:sp>
      <p:pic>
        <p:nvPicPr>
          <p:cNvPr id="3" name="Content Placeholder 2"/>
          <p:cNvPicPr>
            <a:picLocks noGrp="1" noChangeAspect="1"/>
          </p:cNvPicPr>
          <p:nvPr>
            <p:ph sz="half" idx="1"/>
          </p:nvPr>
        </p:nvPicPr>
        <p:blipFill>
          <a:blip r:embed="rId2"/>
          <a:stretch>
            <a:fillRect/>
          </a:stretch>
        </p:blipFill>
        <p:spPr>
          <a:xfrm>
            <a:off x="2589213" y="2126222"/>
            <a:ext cx="4313237" cy="3777621"/>
          </a:xfrm>
          <a:prstGeom prst="rect">
            <a:avLst/>
          </a:prstGeo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Nội</a:t>
            </a:r>
            <a:r>
              <a:rPr lang="en-US" b="1" dirty="0"/>
              <a:t> dung nhân dân </a:t>
            </a:r>
            <a:r>
              <a:rPr lang="en-US" b="1" dirty="0" err="1" smtClean="0"/>
              <a:t>tham</a:t>
            </a:r>
            <a:r>
              <a:rPr lang="en-US" b="1" dirty="0" smtClean="0"/>
              <a:t> </a:t>
            </a:r>
            <a:r>
              <a:rPr lang="en-US" b="1" dirty="0" err="1"/>
              <a:t>gia</a:t>
            </a:r>
            <a:r>
              <a:rPr lang="en-US" b="1" dirty="0"/>
              <a:t> ý </a:t>
            </a:r>
            <a:r>
              <a:rPr lang="en-US" b="1" dirty="0" err="1"/>
              <a:t>kiến</a:t>
            </a:r>
            <a:endParaRPr lang="en-US" b="1" dirty="0"/>
          </a:p>
        </p:txBody>
      </p:sp>
      <p:sp>
        <p:nvSpPr>
          <p:cNvPr id="3" name="Content Placeholder 2"/>
          <p:cNvSpPr>
            <a:spLocks noGrp="1"/>
          </p:cNvSpPr>
          <p:nvPr>
            <p:ph idx="1"/>
          </p:nvPr>
        </p:nvSpPr>
        <p:spPr/>
        <p:txBody>
          <a:bodyPr>
            <a:normAutofit fontScale="95000"/>
          </a:bodyPr>
          <a:lstStyle/>
          <a:p>
            <a:pPr algn="just"/>
            <a:r>
              <a:rPr lang="en-US" dirty="0"/>
              <a:t>1. </a:t>
            </a:r>
            <a:r>
              <a:rPr lang="en-US" dirty="0" err="1"/>
              <a:t>Dự</a:t>
            </a:r>
            <a:r>
              <a:rPr lang="en-US" dirty="0"/>
              <a:t> </a:t>
            </a:r>
            <a:r>
              <a:rPr lang="en-US" dirty="0" err="1"/>
              <a:t>thảo</a:t>
            </a:r>
            <a:r>
              <a:rPr lang="en-US" dirty="0"/>
              <a:t> </a:t>
            </a:r>
            <a:r>
              <a:rPr lang="en-US" u="sng" dirty="0" err="1"/>
              <a:t>kế</a:t>
            </a:r>
            <a:r>
              <a:rPr lang="en-US" u="sng" dirty="0"/>
              <a:t> </a:t>
            </a:r>
            <a:r>
              <a:rPr lang="en-US" u="sng" dirty="0" err="1"/>
              <a:t>hoạch</a:t>
            </a:r>
            <a:r>
              <a:rPr lang="en-US" u="sng" dirty="0"/>
              <a:t> </a:t>
            </a:r>
            <a:r>
              <a:rPr lang="en-US" u="sng" dirty="0" err="1"/>
              <a:t>phát</a:t>
            </a:r>
            <a:r>
              <a:rPr lang="en-US" u="sng" dirty="0"/>
              <a:t> </a:t>
            </a:r>
            <a:r>
              <a:rPr lang="en-US" u="sng" dirty="0" err="1"/>
              <a:t>triển</a:t>
            </a:r>
            <a:r>
              <a:rPr lang="en-US" u="sng" dirty="0"/>
              <a:t> </a:t>
            </a:r>
            <a:r>
              <a:rPr lang="en-US" u="sng" dirty="0" err="1"/>
              <a:t>kinh</a:t>
            </a:r>
            <a:r>
              <a:rPr lang="en-US" u="sng" dirty="0"/>
              <a:t> </a:t>
            </a:r>
            <a:r>
              <a:rPr lang="en-US" u="sng" dirty="0" err="1"/>
              <a:t>tế</a:t>
            </a:r>
            <a:r>
              <a:rPr lang="en-US" u="sng" dirty="0"/>
              <a:t> - </a:t>
            </a:r>
            <a:r>
              <a:rPr lang="en-US" u="sng" dirty="0" err="1"/>
              <a:t>xã</a:t>
            </a:r>
            <a:r>
              <a:rPr lang="en-US" u="sng" dirty="0"/>
              <a:t> </a:t>
            </a:r>
            <a:r>
              <a:rPr lang="en-US" u="sng" dirty="0" err="1"/>
              <a:t>hộ</a:t>
            </a:r>
            <a:r>
              <a:rPr lang="en-US" dirty="0" err="1"/>
              <a:t>i</a:t>
            </a:r>
            <a:r>
              <a:rPr lang="en-US" dirty="0"/>
              <a:t> </a:t>
            </a:r>
            <a:r>
              <a:rPr lang="en-US" dirty="0" err="1"/>
              <a:t>của</a:t>
            </a:r>
            <a:r>
              <a:rPr lang="en-US" dirty="0"/>
              <a:t> </a:t>
            </a:r>
            <a:r>
              <a:rPr lang="en-US" dirty="0" err="1"/>
              <a:t>cấp</a:t>
            </a:r>
            <a:r>
              <a:rPr lang="en-US" dirty="0"/>
              <a:t> </a:t>
            </a:r>
            <a:r>
              <a:rPr lang="en-US" dirty="0" err="1"/>
              <a:t>xã</a:t>
            </a:r>
            <a:r>
              <a:rPr lang="en-US" dirty="0"/>
              <a:t>; </a:t>
            </a:r>
            <a:r>
              <a:rPr lang="en-US" dirty="0" err="1"/>
              <a:t>ph­ương</a:t>
            </a:r>
            <a:r>
              <a:rPr lang="en-US" dirty="0"/>
              <a:t> </a:t>
            </a:r>
            <a:r>
              <a:rPr lang="en-US" dirty="0" err="1"/>
              <a:t>án</a:t>
            </a:r>
            <a:r>
              <a:rPr lang="en-US" dirty="0"/>
              <a:t> </a:t>
            </a:r>
            <a:r>
              <a:rPr lang="en-US" dirty="0" err="1"/>
              <a:t>chuyển</a:t>
            </a:r>
            <a:r>
              <a:rPr lang="en-US" dirty="0"/>
              <a:t> </a:t>
            </a:r>
            <a:r>
              <a:rPr lang="en-US" dirty="0" err="1"/>
              <a:t>đổi</a:t>
            </a:r>
            <a:r>
              <a:rPr lang="en-US" dirty="0"/>
              <a:t> </a:t>
            </a:r>
            <a:r>
              <a:rPr lang="en-US" dirty="0" err="1"/>
              <a:t>cơ</a:t>
            </a:r>
            <a:r>
              <a:rPr lang="en-US" dirty="0"/>
              <a:t> </a:t>
            </a:r>
            <a:r>
              <a:rPr lang="en-US" dirty="0" err="1"/>
              <a:t>cấu</a:t>
            </a:r>
            <a:r>
              <a:rPr lang="en-US" dirty="0"/>
              <a:t> </a:t>
            </a:r>
            <a:r>
              <a:rPr lang="en-US" dirty="0" err="1"/>
              <a:t>kinh</a:t>
            </a:r>
            <a:r>
              <a:rPr lang="en-US" dirty="0"/>
              <a:t> </a:t>
            </a:r>
            <a:r>
              <a:rPr lang="en-US" dirty="0" err="1"/>
              <a:t>tế</a:t>
            </a:r>
            <a:r>
              <a:rPr lang="en-US" dirty="0"/>
              <a:t>, </a:t>
            </a:r>
            <a:r>
              <a:rPr lang="en-US" dirty="0" err="1"/>
              <a:t>cơ</a:t>
            </a:r>
            <a:r>
              <a:rPr lang="en-US" dirty="0"/>
              <a:t> </a:t>
            </a:r>
            <a:r>
              <a:rPr lang="en-US" dirty="0" err="1"/>
              <a:t>cấu</a:t>
            </a:r>
            <a:r>
              <a:rPr lang="en-US" dirty="0"/>
              <a:t> </a:t>
            </a:r>
            <a:r>
              <a:rPr lang="en-US" dirty="0" err="1"/>
              <a:t>sản</a:t>
            </a:r>
            <a:r>
              <a:rPr lang="en-US" dirty="0"/>
              <a:t> </a:t>
            </a:r>
            <a:r>
              <a:rPr lang="en-US" dirty="0" err="1"/>
              <a:t>xuất</a:t>
            </a:r>
            <a:r>
              <a:rPr lang="en-US" dirty="0"/>
              <a:t>; </a:t>
            </a:r>
            <a:r>
              <a:rPr lang="en-US" dirty="0" err="1"/>
              <a:t>đề</a:t>
            </a:r>
            <a:r>
              <a:rPr lang="en-US" dirty="0"/>
              <a:t> </a:t>
            </a:r>
            <a:r>
              <a:rPr lang="en-US" dirty="0" err="1"/>
              <a:t>án</a:t>
            </a:r>
            <a:r>
              <a:rPr lang="en-US" dirty="0"/>
              <a:t> </a:t>
            </a:r>
            <a:r>
              <a:rPr lang="en-US" dirty="0" err="1"/>
              <a:t>định</a:t>
            </a:r>
            <a:r>
              <a:rPr lang="en-US" dirty="0"/>
              <a:t> </a:t>
            </a:r>
            <a:r>
              <a:rPr lang="en-US" dirty="0" err="1"/>
              <a:t>canh</a:t>
            </a:r>
            <a:r>
              <a:rPr lang="en-US" dirty="0"/>
              <a:t>, </a:t>
            </a:r>
            <a:r>
              <a:rPr lang="en-US" dirty="0" err="1"/>
              <a:t>định</a:t>
            </a:r>
            <a:r>
              <a:rPr lang="en-US" dirty="0"/>
              <a:t> </a:t>
            </a:r>
            <a:r>
              <a:rPr lang="en-US" dirty="0" err="1"/>
              <a:t>cư</a:t>
            </a:r>
            <a:r>
              <a:rPr lang="en-US" dirty="0"/>
              <a:t>, </a:t>
            </a:r>
            <a:r>
              <a:rPr lang="en-US" dirty="0" err="1"/>
              <a:t>vùng</a:t>
            </a:r>
            <a:r>
              <a:rPr lang="en-US" dirty="0"/>
              <a:t> </a:t>
            </a:r>
            <a:r>
              <a:rPr lang="en-US" dirty="0" err="1"/>
              <a:t>kinh</a:t>
            </a:r>
            <a:r>
              <a:rPr lang="en-US" dirty="0"/>
              <a:t> </a:t>
            </a:r>
            <a:r>
              <a:rPr lang="en-US" dirty="0" err="1"/>
              <a:t>tế</a:t>
            </a:r>
            <a:r>
              <a:rPr lang="en-US" dirty="0"/>
              <a:t> </a:t>
            </a:r>
            <a:r>
              <a:rPr lang="en-US" dirty="0" err="1"/>
              <a:t>mới</a:t>
            </a:r>
            <a:r>
              <a:rPr lang="en-US" dirty="0"/>
              <a:t> </a:t>
            </a:r>
            <a:r>
              <a:rPr lang="en-US" dirty="0" err="1"/>
              <a:t>và</a:t>
            </a:r>
            <a:r>
              <a:rPr lang="en-US" dirty="0"/>
              <a:t> </a:t>
            </a:r>
            <a:r>
              <a:rPr lang="en-US" dirty="0" err="1"/>
              <a:t>phương</a:t>
            </a:r>
            <a:r>
              <a:rPr lang="en-US" dirty="0"/>
              <a:t> </a:t>
            </a:r>
            <a:r>
              <a:rPr lang="en-US" dirty="0" err="1"/>
              <a:t>án</a:t>
            </a:r>
            <a:r>
              <a:rPr lang="en-US" dirty="0"/>
              <a:t> </a:t>
            </a:r>
            <a:r>
              <a:rPr lang="en-US" dirty="0" err="1"/>
              <a:t>phát</a:t>
            </a:r>
            <a:r>
              <a:rPr lang="en-US" dirty="0"/>
              <a:t> </a:t>
            </a:r>
            <a:r>
              <a:rPr lang="en-US" dirty="0" err="1"/>
              <a:t>triển</a:t>
            </a:r>
            <a:r>
              <a:rPr lang="en-US" dirty="0"/>
              <a:t> </a:t>
            </a:r>
            <a:r>
              <a:rPr lang="en-US" dirty="0" err="1"/>
              <a:t>ngành</a:t>
            </a:r>
            <a:r>
              <a:rPr lang="en-US" dirty="0"/>
              <a:t>, </a:t>
            </a:r>
            <a:r>
              <a:rPr lang="en-US" dirty="0" err="1"/>
              <a:t>nghề</a:t>
            </a:r>
            <a:r>
              <a:rPr lang="en-US" dirty="0"/>
              <a:t> </a:t>
            </a:r>
            <a:r>
              <a:rPr lang="en-US" dirty="0" err="1"/>
              <a:t>của</a:t>
            </a:r>
            <a:r>
              <a:rPr lang="en-US" dirty="0"/>
              <a:t> </a:t>
            </a:r>
            <a:r>
              <a:rPr lang="en-US" dirty="0" err="1"/>
              <a:t>cấp</a:t>
            </a:r>
            <a:r>
              <a:rPr lang="en-US" dirty="0"/>
              <a:t> </a:t>
            </a:r>
            <a:r>
              <a:rPr lang="en-US" dirty="0" err="1"/>
              <a:t>xã</a:t>
            </a:r>
            <a:r>
              <a:rPr lang="en-US" dirty="0"/>
              <a:t>.</a:t>
            </a:r>
          </a:p>
          <a:p>
            <a:pPr algn="just"/>
            <a:r>
              <a:rPr lang="en-US" dirty="0" smtClean="0"/>
              <a:t>2. </a:t>
            </a:r>
            <a:r>
              <a:rPr lang="en-US" dirty="0" err="1" smtClean="0"/>
              <a:t>Dự</a:t>
            </a:r>
            <a:r>
              <a:rPr lang="en-US" dirty="0" smtClean="0"/>
              <a:t> </a:t>
            </a:r>
            <a:r>
              <a:rPr lang="en-US" dirty="0" err="1" smtClean="0"/>
              <a:t>thảo</a:t>
            </a:r>
            <a:r>
              <a:rPr lang="en-US" dirty="0" smtClean="0"/>
              <a:t> </a:t>
            </a:r>
            <a:r>
              <a:rPr lang="en-US" dirty="0" err="1" smtClean="0"/>
              <a:t>quy</a:t>
            </a:r>
            <a:r>
              <a:rPr lang="en-US" dirty="0" smtClean="0"/>
              <a:t> </a:t>
            </a:r>
            <a:r>
              <a:rPr lang="en-US" dirty="0" err="1" smtClean="0"/>
              <a:t>hoạch</a:t>
            </a:r>
            <a:r>
              <a:rPr lang="en-US" dirty="0" smtClean="0"/>
              <a:t> </a:t>
            </a:r>
            <a:r>
              <a:rPr lang="en-US" dirty="0" err="1" smtClean="0"/>
              <a:t>sử</a:t>
            </a:r>
            <a:r>
              <a:rPr lang="en-US" dirty="0" smtClean="0"/>
              <a:t> </a:t>
            </a:r>
            <a:r>
              <a:rPr lang="en-US" dirty="0" err="1" smtClean="0"/>
              <a:t>dụng</a:t>
            </a:r>
            <a:r>
              <a:rPr lang="en-US" dirty="0" smtClean="0"/>
              <a:t> </a:t>
            </a:r>
            <a:r>
              <a:rPr lang="en-US" dirty="0" err="1" smtClean="0"/>
              <a:t>đất</a:t>
            </a:r>
            <a:r>
              <a:rPr lang="en-US" dirty="0" smtClean="0"/>
              <a:t> </a:t>
            </a:r>
            <a:r>
              <a:rPr lang="en-US" dirty="0" err="1" smtClean="0"/>
              <a:t>và</a:t>
            </a:r>
            <a:r>
              <a:rPr lang="en-US" dirty="0" smtClean="0"/>
              <a:t> </a:t>
            </a:r>
            <a:r>
              <a:rPr lang="en-US" dirty="0" err="1" smtClean="0"/>
              <a:t>phương</a:t>
            </a:r>
            <a:r>
              <a:rPr lang="en-US" dirty="0" smtClean="0"/>
              <a:t> </a:t>
            </a:r>
            <a:r>
              <a:rPr lang="en-US" dirty="0" err="1" smtClean="0"/>
              <a:t>án</a:t>
            </a:r>
            <a:r>
              <a:rPr lang="en-US" dirty="0" smtClean="0"/>
              <a:t> </a:t>
            </a:r>
            <a:r>
              <a:rPr lang="en-US" dirty="0" err="1" smtClean="0"/>
              <a:t>điều</a:t>
            </a:r>
            <a:r>
              <a:rPr lang="en-US" dirty="0" smtClean="0"/>
              <a:t> </a:t>
            </a:r>
            <a:r>
              <a:rPr lang="en-US" dirty="0" err="1" smtClean="0"/>
              <a:t>chỉnh</a:t>
            </a:r>
            <a:r>
              <a:rPr lang="en-US" dirty="0" smtClean="0"/>
              <a:t>; </a:t>
            </a:r>
            <a:r>
              <a:rPr lang="en-US" dirty="0" err="1" smtClean="0"/>
              <a:t>Việc</a:t>
            </a:r>
            <a:r>
              <a:rPr lang="en-US" dirty="0" smtClean="0"/>
              <a:t> </a:t>
            </a:r>
            <a:r>
              <a:rPr lang="en-US" dirty="0" err="1"/>
              <a:t>quản</a:t>
            </a:r>
            <a:r>
              <a:rPr lang="en-US" dirty="0"/>
              <a:t> </a:t>
            </a:r>
            <a:r>
              <a:rPr lang="en-US" dirty="0" err="1"/>
              <a:t>lý</a:t>
            </a:r>
            <a:r>
              <a:rPr lang="en-US" dirty="0"/>
              <a:t>, </a:t>
            </a:r>
            <a:r>
              <a:rPr lang="en-US" dirty="0" err="1"/>
              <a:t>sử</a:t>
            </a:r>
            <a:r>
              <a:rPr lang="en-US" dirty="0"/>
              <a:t> </a:t>
            </a:r>
            <a:r>
              <a:rPr lang="en-US" dirty="0" err="1"/>
              <a:t>dụng</a:t>
            </a:r>
            <a:r>
              <a:rPr lang="en-US" dirty="0"/>
              <a:t> </a:t>
            </a:r>
            <a:r>
              <a:rPr lang="en-US" dirty="0" err="1"/>
              <a:t>quỹ</a:t>
            </a:r>
            <a:r>
              <a:rPr lang="en-US" dirty="0"/>
              <a:t> </a:t>
            </a:r>
            <a:r>
              <a:rPr lang="en-US" dirty="0" err="1"/>
              <a:t>đất</a:t>
            </a:r>
            <a:r>
              <a:rPr lang="en-US" dirty="0"/>
              <a:t> </a:t>
            </a:r>
            <a:r>
              <a:rPr lang="en-US" dirty="0" err="1"/>
              <a:t>được</a:t>
            </a:r>
            <a:r>
              <a:rPr lang="en-US" dirty="0"/>
              <a:t> </a:t>
            </a:r>
            <a:r>
              <a:rPr lang="en-US" dirty="0" err="1"/>
              <a:t>giao</a:t>
            </a:r>
            <a:r>
              <a:rPr lang="en-US" dirty="0"/>
              <a:t> </a:t>
            </a:r>
            <a:r>
              <a:rPr lang="en-US" dirty="0" err="1"/>
              <a:t>cho</a:t>
            </a:r>
            <a:r>
              <a:rPr lang="en-US" dirty="0"/>
              <a:t> </a:t>
            </a:r>
            <a:r>
              <a:rPr lang="en-US" dirty="0" err="1"/>
              <a:t>Ủy</a:t>
            </a:r>
            <a:r>
              <a:rPr lang="en-US" dirty="0"/>
              <a:t> ban </a:t>
            </a:r>
            <a:r>
              <a:rPr lang="en-US" dirty="0" err="1"/>
              <a:t>nhân</a:t>
            </a:r>
            <a:r>
              <a:rPr lang="en-US" dirty="0"/>
              <a:t> </a:t>
            </a:r>
            <a:r>
              <a:rPr lang="en-US" dirty="0" err="1"/>
              <a:t>dân</a:t>
            </a:r>
            <a:r>
              <a:rPr lang="en-US" dirty="0"/>
              <a:t> </a:t>
            </a:r>
            <a:r>
              <a:rPr lang="en-US" dirty="0" err="1"/>
              <a:t>cấp</a:t>
            </a:r>
            <a:r>
              <a:rPr lang="en-US" dirty="0"/>
              <a:t> </a:t>
            </a:r>
            <a:r>
              <a:rPr lang="en-US" dirty="0" err="1"/>
              <a:t>xã</a:t>
            </a:r>
            <a:r>
              <a:rPr lang="en-US" dirty="0"/>
              <a:t> </a:t>
            </a:r>
            <a:r>
              <a:rPr lang="en-US" dirty="0" err="1"/>
              <a:t>quản</a:t>
            </a:r>
            <a:r>
              <a:rPr lang="en-US" dirty="0"/>
              <a:t> </a:t>
            </a:r>
            <a:r>
              <a:rPr lang="en-US" dirty="0" err="1"/>
              <a:t>lý</a:t>
            </a:r>
            <a:r>
              <a:rPr lang="en-US" dirty="0"/>
              <a:t>.</a:t>
            </a:r>
          </a:p>
          <a:p>
            <a:pPr algn="just"/>
            <a:r>
              <a:rPr lang="en-US" dirty="0"/>
              <a:t>3. </a:t>
            </a:r>
            <a:r>
              <a:rPr lang="en-US" u="sng" dirty="0" err="1"/>
              <a:t>Chủ</a:t>
            </a:r>
            <a:r>
              <a:rPr lang="en-US" u="sng" dirty="0"/>
              <a:t> </a:t>
            </a:r>
            <a:r>
              <a:rPr lang="en-US" u="sng" dirty="0" err="1"/>
              <a:t>trương</a:t>
            </a:r>
            <a:r>
              <a:rPr lang="en-US" u="sng" dirty="0"/>
              <a:t>, </a:t>
            </a:r>
            <a:r>
              <a:rPr lang="en-US" u="sng" dirty="0" err="1"/>
              <a:t>chính</a:t>
            </a:r>
            <a:r>
              <a:rPr lang="en-US" u="sng" dirty="0"/>
              <a:t> </a:t>
            </a:r>
            <a:r>
              <a:rPr lang="en-US" u="sng" dirty="0" err="1"/>
              <a:t>sách</a:t>
            </a:r>
            <a:r>
              <a:rPr lang="en-US" dirty="0"/>
              <a:t> </a:t>
            </a:r>
            <a:r>
              <a:rPr lang="en-US" dirty="0" err="1"/>
              <a:t>đầu</a:t>
            </a:r>
            <a:r>
              <a:rPr lang="en-US" dirty="0"/>
              <a:t> </a:t>
            </a:r>
            <a:r>
              <a:rPr lang="en-US" dirty="0" err="1"/>
              <a:t>tư</a:t>
            </a:r>
            <a:r>
              <a:rPr lang="en-US" dirty="0"/>
              <a:t>, </a:t>
            </a:r>
            <a:r>
              <a:rPr lang="en-US" dirty="0" err="1"/>
              <a:t>xây</a:t>
            </a:r>
            <a:r>
              <a:rPr lang="en-US" dirty="0"/>
              <a:t> </a:t>
            </a:r>
            <a:r>
              <a:rPr lang="en-US" dirty="0" err="1"/>
              <a:t>dựng</a:t>
            </a:r>
            <a:r>
              <a:rPr lang="en-US" dirty="0"/>
              <a:t>, </a:t>
            </a:r>
            <a:r>
              <a:rPr lang="en-US" dirty="0" err="1"/>
              <a:t>đất</a:t>
            </a:r>
            <a:r>
              <a:rPr lang="en-US" dirty="0"/>
              <a:t> </a:t>
            </a:r>
            <a:r>
              <a:rPr lang="en-US" dirty="0" err="1"/>
              <a:t>đai</a:t>
            </a:r>
            <a:r>
              <a:rPr lang="en-US" dirty="0"/>
              <a:t>, </a:t>
            </a:r>
            <a:r>
              <a:rPr lang="en-US" dirty="0" err="1"/>
              <a:t>xử</a:t>
            </a:r>
            <a:r>
              <a:rPr lang="en-US" dirty="0"/>
              <a:t> </a:t>
            </a:r>
            <a:r>
              <a:rPr lang="en-US" dirty="0" err="1"/>
              <a:t>lý</a:t>
            </a:r>
            <a:r>
              <a:rPr lang="en-US" dirty="0"/>
              <a:t> </a:t>
            </a:r>
            <a:r>
              <a:rPr lang="en-US" dirty="0" err="1"/>
              <a:t>chất</a:t>
            </a:r>
            <a:r>
              <a:rPr lang="en-US" dirty="0"/>
              <a:t> </a:t>
            </a:r>
            <a:r>
              <a:rPr lang="en-US" dirty="0" err="1"/>
              <a:t>thải</a:t>
            </a:r>
            <a:r>
              <a:rPr lang="en-US" dirty="0"/>
              <a:t> </a:t>
            </a:r>
            <a:r>
              <a:rPr lang="en-US" dirty="0" err="1"/>
              <a:t>và</a:t>
            </a:r>
            <a:r>
              <a:rPr lang="en-US" dirty="0"/>
              <a:t> </a:t>
            </a:r>
            <a:r>
              <a:rPr lang="en-US" dirty="0" err="1"/>
              <a:t>bảo</a:t>
            </a:r>
            <a:r>
              <a:rPr lang="en-US" dirty="0"/>
              <a:t> </a:t>
            </a:r>
            <a:r>
              <a:rPr lang="en-US" dirty="0" err="1"/>
              <a:t>vệ</a:t>
            </a:r>
            <a:r>
              <a:rPr lang="en-US" dirty="0"/>
              <a:t> </a:t>
            </a:r>
            <a:r>
              <a:rPr lang="en-US" dirty="0" err="1"/>
              <a:t>môi</a:t>
            </a:r>
            <a:r>
              <a:rPr lang="en-US" dirty="0"/>
              <a:t> </a:t>
            </a:r>
            <a:r>
              <a:rPr lang="en-US" dirty="0" err="1"/>
              <a:t>trường</a:t>
            </a:r>
            <a:r>
              <a:rPr lang="en-US" dirty="0"/>
              <a:t>, </a:t>
            </a:r>
            <a:r>
              <a:rPr lang="en-US" dirty="0" err="1"/>
              <a:t>đền</a:t>
            </a:r>
            <a:r>
              <a:rPr lang="en-US" dirty="0"/>
              <a:t> </a:t>
            </a:r>
            <a:r>
              <a:rPr lang="en-US" dirty="0" err="1"/>
              <a:t>bù</a:t>
            </a:r>
            <a:r>
              <a:rPr lang="en-US" dirty="0"/>
              <a:t>, </a:t>
            </a:r>
            <a:r>
              <a:rPr lang="en-US" dirty="0" err="1"/>
              <a:t>giải</a:t>
            </a:r>
            <a:r>
              <a:rPr lang="en-US" dirty="0"/>
              <a:t> </a:t>
            </a:r>
            <a:r>
              <a:rPr lang="en-US" dirty="0" err="1"/>
              <a:t>phóng</a:t>
            </a:r>
            <a:r>
              <a:rPr lang="en-US" dirty="0"/>
              <a:t> </a:t>
            </a:r>
            <a:r>
              <a:rPr lang="en-US" dirty="0" err="1"/>
              <a:t>mặt</a:t>
            </a:r>
            <a:r>
              <a:rPr lang="en-US" dirty="0"/>
              <a:t> </a:t>
            </a:r>
            <a:r>
              <a:rPr lang="en-US" dirty="0" err="1"/>
              <a:t>bằng</a:t>
            </a:r>
            <a:r>
              <a:rPr lang="en-US" dirty="0"/>
              <a:t> </a:t>
            </a:r>
            <a:r>
              <a:rPr lang="en-US" dirty="0" err="1"/>
              <a:t>và</a:t>
            </a:r>
            <a:r>
              <a:rPr lang="en-US" dirty="0"/>
              <a:t> </a:t>
            </a:r>
            <a:r>
              <a:rPr lang="en-US" dirty="0" err="1"/>
              <a:t>phương</a:t>
            </a:r>
            <a:r>
              <a:rPr lang="en-US" dirty="0"/>
              <a:t> </a:t>
            </a:r>
            <a:r>
              <a:rPr lang="en-US" dirty="0" err="1"/>
              <a:t>án</a:t>
            </a:r>
            <a:r>
              <a:rPr lang="en-US" dirty="0"/>
              <a:t> di </a:t>
            </a:r>
            <a:r>
              <a:rPr lang="en-US" dirty="0" err="1"/>
              <a:t>dân</a:t>
            </a:r>
            <a:r>
              <a:rPr lang="en-US" dirty="0"/>
              <a:t>, </a:t>
            </a:r>
            <a:r>
              <a:rPr lang="en-US" dirty="0" err="1"/>
              <a:t>tái</a:t>
            </a:r>
            <a:r>
              <a:rPr lang="en-US" dirty="0"/>
              <a:t> </a:t>
            </a:r>
            <a:r>
              <a:rPr lang="en-US" dirty="0" err="1"/>
              <a:t>định</a:t>
            </a:r>
            <a:r>
              <a:rPr lang="en-US" dirty="0"/>
              <a:t> </a:t>
            </a:r>
            <a:r>
              <a:rPr lang="en-US" dirty="0" err="1"/>
              <a:t>canh</a:t>
            </a:r>
            <a:r>
              <a:rPr lang="en-US" dirty="0"/>
              <a:t>, </a:t>
            </a:r>
            <a:r>
              <a:rPr lang="en-US" dirty="0" err="1"/>
              <a:t>định</a:t>
            </a:r>
            <a:r>
              <a:rPr lang="en-US" dirty="0"/>
              <a:t> </a:t>
            </a:r>
            <a:r>
              <a:rPr lang="en-US" dirty="0" err="1"/>
              <a:t>cư</a:t>
            </a:r>
            <a:r>
              <a:rPr lang="en-US" dirty="0"/>
              <a:t> </a:t>
            </a:r>
            <a:r>
              <a:rPr lang="en-US" dirty="0" err="1"/>
              <a:t>đối</a:t>
            </a:r>
            <a:r>
              <a:rPr lang="en-US" dirty="0"/>
              <a:t> </a:t>
            </a:r>
            <a:r>
              <a:rPr lang="en-US" dirty="0" err="1"/>
              <a:t>với</a:t>
            </a:r>
            <a:r>
              <a:rPr lang="en-US" dirty="0"/>
              <a:t> </a:t>
            </a:r>
            <a:r>
              <a:rPr lang="en-US" dirty="0" err="1"/>
              <a:t>việc</a:t>
            </a:r>
            <a:r>
              <a:rPr lang="en-US" dirty="0"/>
              <a:t> </a:t>
            </a:r>
            <a:r>
              <a:rPr lang="en-US" dirty="0" err="1"/>
              <a:t>quyết</a:t>
            </a:r>
            <a:r>
              <a:rPr lang="en-US" dirty="0"/>
              <a:t> </a:t>
            </a:r>
            <a:r>
              <a:rPr lang="en-US" dirty="0" err="1"/>
              <a:t>định</a:t>
            </a:r>
            <a:r>
              <a:rPr lang="en-US" dirty="0"/>
              <a:t> </a:t>
            </a:r>
            <a:r>
              <a:rPr lang="en-US" dirty="0" err="1"/>
              <a:t>đầu</a:t>
            </a:r>
            <a:r>
              <a:rPr lang="en-US" dirty="0"/>
              <a:t> </a:t>
            </a:r>
            <a:r>
              <a:rPr lang="en-US" dirty="0" err="1"/>
              <a:t>tư</a:t>
            </a:r>
            <a:r>
              <a:rPr lang="en-US" dirty="0"/>
              <a:t> </a:t>
            </a:r>
            <a:r>
              <a:rPr lang="en-US" dirty="0" err="1"/>
              <a:t>công</a:t>
            </a:r>
            <a:r>
              <a:rPr lang="en-US" dirty="0"/>
              <a:t> </a:t>
            </a:r>
            <a:r>
              <a:rPr lang="en-US" dirty="0" err="1"/>
              <a:t>dự</a:t>
            </a:r>
            <a:r>
              <a:rPr lang="en-US" dirty="0"/>
              <a:t> </a:t>
            </a:r>
            <a:r>
              <a:rPr lang="en-US" dirty="0" err="1"/>
              <a:t>án</a:t>
            </a:r>
            <a:r>
              <a:rPr lang="en-US" dirty="0"/>
              <a:t> </a:t>
            </a:r>
            <a:r>
              <a:rPr lang="en-US" dirty="0" err="1"/>
              <a:t>quan</a:t>
            </a:r>
            <a:r>
              <a:rPr lang="en-US" dirty="0"/>
              <a:t> </a:t>
            </a:r>
            <a:r>
              <a:rPr lang="en-US" dirty="0" err="1"/>
              <a:t>trọng</a:t>
            </a:r>
            <a:r>
              <a:rPr lang="en-US" dirty="0"/>
              <a:t> </a:t>
            </a:r>
            <a:r>
              <a:rPr lang="en-US" dirty="0" err="1"/>
              <a:t>quốc</a:t>
            </a:r>
            <a:r>
              <a:rPr lang="en-US" dirty="0"/>
              <a:t> </a:t>
            </a:r>
            <a:r>
              <a:rPr lang="en-US" dirty="0" err="1"/>
              <a:t>gia</a:t>
            </a:r>
            <a:r>
              <a:rPr lang="en-US" dirty="0"/>
              <a:t>, </a:t>
            </a:r>
            <a:r>
              <a:rPr lang="en-US" dirty="0" err="1"/>
              <a:t>dự</a:t>
            </a:r>
            <a:r>
              <a:rPr lang="en-US" dirty="0"/>
              <a:t> </a:t>
            </a:r>
            <a:r>
              <a:rPr lang="en-US" dirty="0" err="1"/>
              <a:t>án</a:t>
            </a:r>
            <a:r>
              <a:rPr lang="en-US" dirty="0"/>
              <a:t> </a:t>
            </a:r>
            <a:r>
              <a:rPr lang="en-US" dirty="0" err="1"/>
              <a:t>nhóm</a:t>
            </a:r>
            <a:r>
              <a:rPr lang="en-US" dirty="0"/>
              <a:t> </a:t>
            </a:r>
            <a:r>
              <a:rPr lang="en-US" dirty="0" smtClean="0"/>
              <a:t>A (</a:t>
            </a:r>
            <a:r>
              <a:rPr lang="en-US" dirty="0" err="1" smtClean="0"/>
              <a:t>dự</a:t>
            </a:r>
            <a:r>
              <a:rPr lang="en-US" dirty="0" smtClean="0"/>
              <a:t> </a:t>
            </a:r>
            <a:r>
              <a:rPr lang="en-US" dirty="0" err="1" smtClean="0"/>
              <a:t>án</a:t>
            </a:r>
            <a:r>
              <a:rPr lang="en-US" dirty="0" smtClean="0"/>
              <a:t> </a:t>
            </a:r>
            <a:r>
              <a:rPr lang="en-US" dirty="0" err="1" smtClean="0"/>
              <a:t>tổng</a:t>
            </a:r>
            <a:r>
              <a:rPr lang="en-US" dirty="0" smtClean="0"/>
              <a:t> </a:t>
            </a:r>
            <a:r>
              <a:rPr lang="en-US" dirty="0" err="1" smtClean="0"/>
              <a:t>mức</a:t>
            </a:r>
            <a:r>
              <a:rPr lang="en-US" dirty="0" smtClean="0"/>
              <a:t> </a:t>
            </a:r>
            <a:r>
              <a:rPr lang="en-US" dirty="0" err="1" smtClean="0"/>
              <a:t>đầu</a:t>
            </a:r>
            <a:r>
              <a:rPr lang="en-US" dirty="0" smtClean="0"/>
              <a:t> </a:t>
            </a:r>
            <a:r>
              <a:rPr lang="en-US" dirty="0" err="1" smtClean="0"/>
              <a:t>tư</a:t>
            </a:r>
            <a:r>
              <a:rPr lang="en-US" dirty="0" smtClean="0"/>
              <a:t> </a:t>
            </a:r>
            <a:r>
              <a:rPr lang="en-US" dirty="0" err="1" smtClean="0"/>
              <a:t>từ</a:t>
            </a:r>
            <a:r>
              <a:rPr lang="en-US" dirty="0" smtClean="0"/>
              <a:t> 1.600 </a:t>
            </a:r>
            <a:r>
              <a:rPr lang="en-US" dirty="0" err="1" smtClean="0"/>
              <a:t>tỷ</a:t>
            </a:r>
            <a:r>
              <a:rPr lang="en-US" dirty="0" smtClean="0"/>
              <a:t> </a:t>
            </a:r>
            <a:r>
              <a:rPr lang="en-US" dirty="0" err="1" smtClean="0"/>
              <a:t>trở</a:t>
            </a:r>
            <a:r>
              <a:rPr lang="en-US" dirty="0" smtClean="0"/>
              <a:t> </a:t>
            </a:r>
            <a:r>
              <a:rPr lang="en-US" dirty="0" err="1" smtClean="0"/>
              <a:t>lên</a:t>
            </a:r>
            <a:r>
              <a:rPr lang="en-US" dirty="0" smtClean="0"/>
              <a:t>), </a:t>
            </a:r>
            <a:r>
              <a:rPr lang="en-US" dirty="0" err="1"/>
              <a:t>dự</a:t>
            </a:r>
            <a:r>
              <a:rPr lang="en-US" dirty="0"/>
              <a:t> </a:t>
            </a:r>
            <a:r>
              <a:rPr lang="en-US" dirty="0" err="1"/>
              <a:t>án</a:t>
            </a:r>
            <a:r>
              <a:rPr lang="en-US" dirty="0"/>
              <a:t> </a:t>
            </a:r>
            <a:r>
              <a:rPr lang="en-US" dirty="0" err="1"/>
              <a:t>có</a:t>
            </a:r>
            <a:r>
              <a:rPr lang="en-US" dirty="0"/>
              <a:t> </a:t>
            </a:r>
            <a:r>
              <a:rPr lang="en-US" dirty="0" err="1"/>
              <a:t>quy</a:t>
            </a:r>
            <a:r>
              <a:rPr lang="en-US" dirty="0"/>
              <a:t> </a:t>
            </a:r>
            <a:r>
              <a:rPr lang="en-US" dirty="0" err="1"/>
              <a:t>mô</a:t>
            </a:r>
            <a:r>
              <a:rPr lang="en-US" dirty="0"/>
              <a:t> di </a:t>
            </a:r>
            <a:r>
              <a:rPr lang="en-US" dirty="0" err="1"/>
              <a:t>dân</a:t>
            </a:r>
            <a:r>
              <a:rPr lang="en-US" dirty="0"/>
              <a:t>, </a:t>
            </a:r>
            <a:r>
              <a:rPr lang="en-US" dirty="0" err="1"/>
              <a:t>tái</a:t>
            </a:r>
            <a:r>
              <a:rPr lang="en-US" dirty="0"/>
              <a:t> </a:t>
            </a:r>
            <a:r>
              <a:rPr lang="en-US" dirty="0" err="1"/>
              <a:t>định</a:t>
            </a:r>
            <a:r>
              <a:rPr lang="en-US" dirty="0"/>
              <a:t> </a:t>
            </a:r>
            <a:r>
              <a:rPr lang="en-US" dirty="0" err="1"/>
              <a:t>canh</a:t>
            </a:r>
            <a:r>
              <a:rPr lang="en-US" dirty="0"/>
              <a:t>, </a:t>
            </a:r>
            <a:r>
              <a:rPr lang="en-US" dirty="0" err="1"/>
              <a:t>định</a:t>
            </a:r>
            <a:r>
              <a:rPr lang="en-US" dirty="0"/>
              <a:t> </a:t>
            </a:r>
            <a:r>
              <a:rPr lang="en-US" dirty="0" err="1"/>
              <a:t>cư</a:t>
            </a:r>
            <a:r>
              <a:rPr lang="en-US" dirty="0"/>
              <a:t> </a:t>
            </a:r>
            <a:r>
              <a:rPr lang="en-US" dirty="0" err="1"/>
              <a:t>lớn</a:t>
            </a:r>
            <a:r>
              <a:rPr lang="en-US" dirty="0"/>
              <a:t>, </a:t>
            </a:r>
            <a:r>
              <a:rPr lang="en-US" dirty="0" err="1"/>
              <a:t>dự</a:t>
            </a:r>
            <a:r>
              <a:rPr lang="en-US" dirty="0"/>
              <a:t> </a:t>
            </a:r>
            <a:r>
              <a:rPr lang="en-US" dirty="0" err="1"/>
              <a:t>án</a:t>
            </a:r>
            <a:r>
              <a:rPr lang="en-US" dirty="0"/>
              <a:t> </a:t>
            </a:r>
            <a:r>
              <a:rPr lang="en-US" dirty="0" err="1"/>
              <a:t>có</a:t>
            </a:r>
            <a:r>
              <a:rPr lang="en-US" dirty="0"/>
              <a:t> </a:t>
            </a:r>
            <a:r>
              <a:rPr lang="en-US" dirty="0" err="1"/>
              <a:t>nguy</a:t>
            </a:r>
            <a:r>
              <a:rPr lang="en-US" dirty="0"/>
              <a:t> </a:t>
            </a:r>
            <a:r>
              <a:rPr lang="en-US" dirty="0" err="1"/>
              <a:t>cơ</a:t>
            </a:r>
            <a:r>
              <a:rPr lang="en-US" dirty="0"/>
              <a:t> </a:t>
            </a:r>
            <a:r>
              <a:rPr lang="en-US" dirty="0" err="1"/>
              <a:t>tác</a:t>
            </a:r>
            <a:r>
              <a:rPr lang="en-US" dirty="0"/>
              <a:t> </a:t>
            </a:r>
            <a:r>
              <a:rPr lang="en-US" dirty="0" err="1"/>
              <a:t>động</a:t>
            </a:r>
            <a:r>
              <a:rPr lang="en-US" dirty="0"/>
              <a:t> </a:t>
            </a:r>
            <a:r>
              <a:rPr lang="en-US" dirty="0" err="1"/>
              <a:t>xấu</a:t>
            </a:r>
            <a:r>
              <a:rPr lang="en-US" dirty="0"/>
              <a:t> </a:t>
            </a:r>
            <a:r>
              <a:rPr lang="en-US" dirty="0" err="1"/>
              <a:t>đến</a:t>
            </a:r>
            <a:r>
              <a:rPr lang="en-US" dirty="0"/>
              <a:t> </a:t>
            </a:r>
            <a:r>
              <a:rPr lang="en-US" dirty="0" err="1"/>
              <a:t>môi</a:t>
            </a:r>
            <a:r>
              <a:rPr lang="en-US" dirty="0"/>
              <a:t> </a:t>
            </a:r>
            <a:r>
              <a:rPr lang="en-US" dirty="0" err="1"/>
              <a:t>trường</a:t>
            </a:r>
            <a:r>
              <a:rPr lang="en-US" dirty="0"/>
              <a:t>, </a:t>
            </a:r>
            <a:r>
              <a:rPr lang="en-US" dirty="0" err="1"/>
              <a:t>dự</a:t>
            </a:r>
            <a:r>
              <a:rPr lang="en-US" dirty="0"/>
              <a:t> </a:t>
            </a:r>
            <a:r>
              <a:rPr lang="en-US" dirty="0" err="1"/>
              <a:t>án</a:t>
            </a:r>
            <a:r>
              <a:rPr lang="en-US" dirty="0"/>
              <a:t> </a:t>
            </a:r>
            <a:r>
              <a:rPr lang="en-US" dirty="0" err="1"/>
              <a:t>có</a:t>
            </a:r>
            <a:r>
              <a:rPr lang="en-US" dirty="0"/>
              <a:t> </a:t>
            </a:r>
            <a:r>
              <a:rPr lang="en-US" dirty="0" err="1"/>
              <a:t>ảnh</a:t>
            </a:r>
            <a:r>
              <a:rPr lang="en-US" dirty="0"/>
              <a:t> </a:t>
            </a:r>
            <a:r>
              <a:rPr lang="en-US" dirty="0" err="1"/>
              <a:t>hưởng</a:t>
            </a:r>
            <a:r>
              <a:rPr lang="en-US" dirty="0"/>
              <a:t> </a:t>
            </a:r>
            <a:r>
              <a:rPr lang="en-US" dirty="0" err="1"/>
              <a:t>trực</a:t>
            </a:r>
            <a:r>
              <a:rPr lang="en-US" dirty="0"/>
              <a:t> </a:t>
            </a:r>
            <a:r>
              <a:rPr lang="en-US" dirty="0" err="1"/>
              <a:t>tiếp</a:t>
            </a:r>
            <a:r>
              <a:rPr lang="en-US" dirty="0"/>
              <a:t> </a:t>
            </a:r>
            <a:r>
              <a:rPr lang="en-US" dirty="0" err="1"/>
              <a:t>đến</a:t>
            </a:r>
            <a:r>
              <a:rPr lang="en-US" dirty="0"/>
              <a:t> </a:t>
            </a:r>
            <a:r>
              <a:rPr lang="en-US" dirty="0" err="1"/>
              <a:t>đời</a:t>
            </a:r>
            <a:r>
              <a:rPr lang="en-US" dirty="0"/>
              <a:t> </a:t>
            </a:r>
            <a:r>
              <a:rPr lang="en-US" dirty="0" err="1"/>
              <a:t>sống</a:t>
            </a:r>
            <a:r>
              <a:rPr lang="en-US" dirty="0"/>
              <a:t> </a:t>
            </a:r>
            <a:r>
              <a:rPr lang="en-US" dirty="0" err="1"/>
              <a:t>kinh</a:t>
            </a:r>
            <a:r>
              <a:rPr lang="en-US" dirty="0"/>
              <a:t> </a:t>
            </a:r>
            <a:r>
              <a:rPr lang="en-US" dirty="0" err="1"/>
              <a:t>tế</a:t>
            </a:r>
            <a:r>
              <a:rPr lang="en-US" dirty="0"/>
              <a:t> - </a:t>
            </a:r>
            <a:r>
              <a:rPr lang="en-US" dirty="0" err="1"/>
              <a:t>xã</a:t>
            </a:r>
            <a:r>
              <a:rPr lang="en-US" dirty="0"/>
              <a:t> </a:t>
            </a:r>
            <a:r>
              <a:rPr lang="en-US" dirty="0" err="1"/>
              <a:t>hội</a:t>
            </a:r>
            <a:r>
              <a:rPr lang="en-US" dirty="0"/>
              <a:t> </a:t>
            </a:r>
            <a:r>
              <a:rPr lang="en-US" dirty="0" err="1"/>
              <a:t>của</a:t>
            </a:r>
            <a:r>
              <a:rPr lang="en-US" dirty="0"/>
              <a:t>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a:t> </a:t>
            </a:r>
            <a:r>
              <a:rPr lang="en-US" dirty="0" err="1"/>
              <a:t>nơi</a:t>
            </a:r>
            <a:r>
              <a:rPr lang="en-US" dirty="0"/>
              <a:t> </a:t>
            </a:r>
            <a:r>
              <a:rPr lang="en-US" dirty="0" err="1"/>
              <a:t>thực</a:t>
            </a:r>
            <a:r>
              <a:rPr lang="en-US" dirty="0"/>
              <a:t> </a:t>
            </a:r>
            <a:r>
              <a:rPr lang="en-US" dirty="0" err="1"/>
              <a:t>hiện</a:t>
            </a:r>
            <a:r>
              <a:rPr lang="en-US" dirty="0"/>
              <a:t> </a:t>
            </a:r>
            <a:r>
              <a:rPr lang="en-US" dirty="0" err="1"/>
              <a:t>dự</a:t>
            </a:r>
            <a:r>
              <a:rPr lang="en-US" dirty="0"/>
              <a:t> </a:t>
            </a:r>
            <a:r>
              <a:rPr lang="en-US" dirty="0" err="1"/>
              <a:t>án</a:t>
            </a:r>
            <a:r>
              <a:rPr lang="en-US" dirty="0"/>
              <a:t>.</a:t>
            </a:r>
          </a:p>
          <a:p>
            <a:pPr algn="just"/>
            <a:endParaRPr lang="en-US" dirty="0"/>
          </a:p>
          <a:p>
            <a:pPr algn="just"/>
            <a:endParaRPr lang="en-US" dirty="0"/>
          </a:p>
        </p:txBody>
      </p:sp>
    </p:spTree>
    <p:extLst>
      <p:ext uri="{BB962C8B-B14F-4D97-AF65-F5344CB8AC3E}">
        <p14:creationId xmlns:p14="http://schemas.microsoft.com/office/powerpoint/2010/main" val="415390826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Nội</a:t>
            </a:r>
            <a:r>
              <a:rPr lang="en-US" b="1" dirty="0"/>
              <a:t> dung nhân dân</a:t>
            </a:r>
            <a:r>
              <a:rPr lang="en-US" b="1" dirty="0" smtClean="0"/>
              <a:t> </a:t>
            </a:r>
            <a:r>
              <a:rPr lang="en-US" b="1" dirty="0" err="1"/>
              <a:t>tham</a:t>
            </a:r>
            <a:r>
              <a:rPr lang="en-US" b="1" dirty="0"/>
              <a:t> </a:t>
            </a:r>
            <a:r>
              <a:rPr lang="en-US" b="1" dirty="0" err="1"/>
              <a:t>gia</a:t>
            </a:r>
            <a:r>
              <a:rPr lang="en-US" b="1" dirty="0"/>
              <a:t> ý </a:t>
            </a:r>
            <a:r>
              <a:rPr lang="en-US" b="1" dirty="0" err="1"/>
              <a:t>kiến</a:t>
            </a:r>
            <a:endParaRPr lang="en-US" b="1" dirty="0"/>
          </a:p>
        </p:txBody>
      </p:sp>
      <p:sp>
        <p:nvSpPr>
          <p:cNvPr id="3" name="Content Placeholder 2"/>
          <p:cNvSpPr>
            <a:spLocks noGrp="1"/>
          </p:cNvSpPr>
          <p:nvPr>
            <p:ph idx="1"/>
          </p:nvPr>
        </p:nvSpPr>
        <p:spPr/>
        <p:txBody>
          <a:bodyPr>
            <a:normAutofit fontScale="95000"/>
          </a:bodyPr>
          <a:lstStyle/>
          <a:p>
            <a:pPr algn="just"/>
            <a:r>
              <a:rPr lang="en-US" dirty="0"/>
              <a:t>4. </a:t>
            </a:r>
            <a:r>
              <a:rPr lang="en-US" dirty="0" err="1"/>
              <a:t>Dự</a:t>
            </a:r>
            <a:r>
              <a:rPr lang="en-US" dirty="0"/>
              <a:t> </a:t>
            </a:r>
            <a:r>
              <a:rPr lang="en-US" dirty="0" err="1"/>
              <a:t>thảo</a:t>
            </a:r>
            <a:r>
              <a:rPr lang="en-US" dirty="0"/>
              <a:t> </a:t>
            </a:r>
            <a:r>
              <a:rPr lang="en-US" dirty="0" err="1"/>
              <a:t>đề</a:t>
            </a:r>
            <a:r>
              <a:rPr lang="en-US" dirty="0"/>
              <a:t> </a:t>
            </a:r>
            <a:r>
              <a:rPr lang="en-US" dirty="0" err="1"/>
              <a:t>án</a:t>
            </a:r>
            <a:r>
              <a:rPr lang="en-US" dirty="0"/>
              <a:t> </a:t>
            </a:r>
            <a:r>
              <a:rPr lang="en-US" dirty="0" err="1"/>
              <a:t>thành</a:t>
            </a:r>
            <a:r>
              <a:rPr lang="en-US" dirty="0"/>
              <a:t> </a:t>
            </a:r>
            <a:r>
              <a:rPr lang="en-US" dirty="0" err="1"/>
              <a:t>lập</a:t>
            </a:r>
            <a:r>
              <a:rPr lang="en-US" dirty="0"/>
              <a:t>, </a:t>
            </a:r>
            <a:r>
              <a:rPr lang="en-US" dirty="0" err="1"/>
              <a:t>giải</a:t>
            </a:r>
            <a:r>
              <a:rPr lang="en-US" dirty="0"/>
              <a:t> </a:t>
            </a:r>
            <a:r>
              <a:rPr lang="en-US" dirty="0" err="1"/>
              <a:t>thể</a:t>
            </a:r>
            <a:r>
              <a:rPr lang="en-US" dirty="0"/>
              <a:t>, </a:t>
            </a:r>
            <a:r>
              <a:rPr lang="en-US" dirty="0" err="1"/>
              <a:t>nhập</a:t>
            </a:r>
            <a:r>
              <a:rPr lang="en-US" dirty="0"/>
              <a:t>, chia, </a:t>
            </a:r>
            <a:r>
              <a:rPr lang="en-US" dirty="0" err="1"/>
              <a:t>điều</a:t>
            </a:r>
            <a:r>
              <a:rPr lang="en-US" dirty="0"/>
              <a:t> </a:t>
            </a:r>
            <a:r>
              <a:rPr lang="en-US" dirty="0" err="1"/>
              <a:t>chỉnh</a:t>
            </a:r>
            <a:r>
              <a:rPr lang="en-US" dirty="0"/>
              <a:t> </a:t>
            </a:r>
            <a:r>
              <a:rPr lang="en-US" dirty="0" err="1"/>
              <a:t>địa</a:t>
            </a:r>
            <a:r>
              <a:rPr lang="en-US" dirty="0"/>
              <a:t> </a:t>
            </a:r>
            <a:r>
              <a:rPr lang="en-US" dirty="0" err="1"/>
              <a:t>giới</a:t>
            </a:r>
            <a:r>
              <a:rPr lang="en-US" dirty="0"/>
              <a:t> </a:t>
            </a:r>
            <a:r>
              <a:rPr lang="en-US" dirty="0" err="1"/>
              <a:t>đơn</a:t>
            </a:r>
            <a:r>
              <a:rPr lang="en-US" dirty="0"/>
              <a:t> </a:t>
            </a:r>
            <a:r>
              <a:rPr lang="en-US" dirty="0" err="1"/>
              <a:t>vị</a:t>
            </a:r>
            <a:r>
              <a:rPr lang="en-US" dirty="0"/>
              <a:t> </a:t>
            </a:r>
            <a:r>
              <a:rPr lang="en-US" dirty="0" err="1"/>
              <a:t>hành</a:t>
            </a:r>
            <a:r>
              <a:rPr lang="en-US" dirty="0"/>
              <a:t> </a:t>
            </a:r>
            <a:r>
              <a:rPr lang="en-US" dirty="0" err="1"/>
              <a:t>chính</a:t>
            </a:r>
            <a:r>
              <a:rPr lang="en-US" dirty="0"/>
              <a:t>, </a:t>
            </a:r>
            <a:r>
              <a:rPr lang="en-US" dirty="0" err="1"/>
              <a:t>đặt</a:t>
            </a:r>
            <a:r>
              <a:rPr lang="en-US" dirty="0"/>
              <a:t> </a:t>
            </a:r>
            <a:r>
              <a:rPr lang="en-US" dirty="0" err="1"/>
              <a:t>tên</a:t>
            </a:r>
            <a:r>
              <a:rPr lang="en-US" dirty="0"/>
              <a:t>, </a:t>
            </a:r>
            <a:r>
              <a:rPr lang="en-US" dirty="0" err="1"/>
              <a:t>đổi</a:t>
            </a:r>
            <a:r>
              <a:rPr lang="en-US" dirty="0"/>
              <a:t> </a:t>
            </a:r>
            <a:r>
              <a:rPr lang="en-US" dirty="0" err="1"/>
              <a:t>tên</a:t>
            </a:r>
            <a:r>
              <a:rPr lang="en-US" dirty="0"/>
              <a:t> </a:t>
            </a:r>
            <a:r>
              <a:rPr lang="en-US" dirty="0" err="1"/>
              <a:t>đơn</a:t>
            </a:r>
            <a:r>
              <a:rPr lang="en-US" dirty="0"/>
              <a:t> </a:t>
            </a:r>
            <a:r>
              <a:rPr lang="en-US" dirty="0" err="1"/>
              <a:t>vị</a:t>
            </a:r>
            <a:r>
              <a:rPr lang="en-US" dirty="0"/>
              <a:t> </a:t>
            </a:r>
            <a:r>
              <a:rPr lang="en-US" dirty="0" err="1"/>
              <a:t>hành</a:t>
            </a:r>
            <a:r>
              <a:rPr lang="en-US" dirty="0"/>
              <a:t> </a:t>
            </a:r>
            <a:r>
              <a:rPr lang="en-US" dirty="0" err="1"/>
              <a:t>chính</a:t>
            </a:r>
            <a:r>
              <a:rPr lang="en-US" dirty="0"/>
              <a:t>; </a:t>
            </a:r>
            <a:r>
              <a:rPr lang="en-US" dirty="0" err="1"/>
              <a:t>dự</a:t>
            </a:r>
            <a:r>
              <a:rPr lang="en-US" dirty="0"/>
              <a:t> </a:t>
            </a:r>
            <a:r>
              <a:rPr lang="en-US" dirty="0" err="1"/>
              <a:t>thảo</a:t>
            </a:r>
            <a:r>
              <a:rPr lang="en-US" dirty="0"/>
              <a:t> </a:t>
            </a:r>
            <a:r>
              <a:rPr lang="en-US" dirty="0" err="1"/>
              <a:t>đề</a:t>
            </a:r>
            <a:r>
              <a:rPr lang="en-US" dirty="0"/>
              <a:t> </a:t>
            </a:r>
            <a:r>
              <a:rPr lang="en-US" dirty="0" err="1"/>
              <a:t>án</a:t>
            </a:r>
            <a:r>
              <a:rPr lang="en-US" dirty="0"/>
              <a:t> </a:t>
            </a:r>
            <a:r>
              <a:rPr lang="en-US" dirty="0" err="1"/>
              <a:t>thành</a:t>
            </a:r>
            <a:r>
              <a:rPr lang="en-US" dirty="0"/>
              <a:t> </a:t>
            </a:r>
            <a:r>
              <a:rPr lang="en-US" dirty="0" err="1"/>
              <a:t>lập</a:t>
            </a:r>
            <a:r>
              <a:rPr lang="en-US" dirty="0"/>
              <a:t>, </a:t>
            </a:r>
            <a:r>
              <a:rPr lang="en-US" dirty="0" err="1"/>
              <a:t>giải</a:t>
            </a:r>
            <a:r>
              <a:rPr lang="en-US" dirty="0"/>
              <a:t> </a:t>
            </a:r>
            <a:r>
              <a:rPr lang="en-US" dirty="0" err="1"/>
              <a:t>thể</a:t>
            </a:r>
            <a:r>
              <a:rPr lang="en-US" dirty="0"/>
              <a:t>, </a:t>
            </a:r>
            <a:r>
              <a:rPr lang="en-US" dirty="0" err="1"/>
              <a:t>nhập</a:t>
            </a:r>
            <a:r>
              <a:rPr lang="en-US" dirty="0"/>
              <a:t>, chia, </a:t>
            </a:r>
            <a:r>
              <a:rPr lang="en-US" dirty="0" err="1"/>
              <a:t>đặt</a:t>
            </a:r>
            <a:r>
              <a:rPr lang="en-US" dirty="0"/>
              <a:t> </a:t>
            </a:r>
            <a:r>
              <a:rPr lang="en-US" dirty="0" err="1"/>
              <a:t>tên</a:t>
            </a:r>
            <a:r>
              <a:rPr lang="en-US" dirty="0"/>
              <a:t>, </a:t>
            </a:r>
            <a:r>
              <a:rPr lang="en-US" dirty="0" err="1"/>
              <a:t>đổi</a:t>
            </a:r>
            <a:r>
              <a:rPr lang="en-US" dirty="0"/>
              <a:t> </a:t>
            </a:r>
            <a:r>
              <a:rPr lang="en-US" dirty="0" err="1"/>
              <a:t>tên</a:t>
            </a:r>
            <a:r>
              <a:rPr lang="en-US" dirty="0"/>
              <a:t>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ghép</a:t>
            </a:r>
            <a:r>
              <a:rPr lang="en-US" dirty="0"/>
              <a:t> </a:t>
            </a:r>
            <a:r>
              <a:rPr lang="en-US" dirty="0" err="1"/>
              <a:t>cụm</a:t>
            </a:r>
            <a:r>
              <a:rPr lang="en-US" dirty="0"/>
              <a:t> </a:t>
            </a:r>
            <a:r>
              <a:rPr lang="en-US" dirty="0" err="1"/>
              <a:t>dân</a:t>
            </a:r>
            <a:r>
              <a:rPr lang="en-US" dirty="0"/>
              <a:t> </a:t>
            </a:r>
            <a:r>
              <a:rPr lang="en-US" dirty="0" err="1"/>
              <a:t>cư</a:t>
            </a:r>
            <a:r>
              <a:rPr lang="en-US" dirty="0"/>
              <a:t>.</a:t>
            </a:r>
          </a:p>
          <a:p>
            <a:pPr algn="just"/>
            <a:r>
              <a:rPr lang="en-US" dirty="0" smtClean="0">
                <a:sym typeface="+mn-ea"/>
              </a:rPr>
              <a:t>5</a:t>
            </a:r>
            <a:r>
              <a:rPr lang="en-US" dirty="0">
                <a:sym typeface="+mn-ea"/>
              </a:rPr>
              <a:t>. </a:t>
            </a:r>
            <a:r>
              <a:rPr lang="en-US" dirty="0" err="1">
                <a:sym typeface="+mn-ea"/>
              </a:rPr>
              <a:t>Dự</a:t>
            </a:r>
            <a:r>
              <a:rPr lang="en-US" dirty="0">
                <a:sym typeface="+mn-ea"/>
              </a:rPr>
              <a:t> </a:t>
            </a:r>
            <a:r>
              <a:rPr lang="en-US" dirty="0" err="1">
                <a:sym typeface="+mn-ea"/>
              </a:rPr>
              <a:t>thảo</a:t>
            </a:r>
            <a:r>
              <a:rPr lang="en-US" dirty="0">
                <a:sym typeface="+mn-ea"/>
              </a:rPr>
              <a:t> </a:t>
            </a:r>
            <a:r>
              <a:rPr lang="en-US" dirty="0" err="1">
                <a:sym typeface="+mn-ea"/>
              </a:rPr>
              <a:t>quyết</a:t>
            </a:r>
            <a:r>
              <a:rPr lang="en-US" dirty="0">
                <a:sym typeface="+mn-ea"/>
              </a:rPr>
              <a:t> </a:t>
            </a:r>
            <a:r>
              <a:rPr lang="en-US" dirty="0" err="1">
                <a:sym typeface="+mn-ea"/>
              </a:rPr>
              <a:t>định</a:t>
            </a:r>
            <a:r>
              <a:rPr lang="en-US" dirty="0">
                <a:sym typeface="+mn-ea"/>
              </a:rPr>
              <a:t> </a:t>
            </a:r>
            <a:r>
              <a:rPr lang="en-US" dirty="0" err="1">
                <a:sym typeface="+mn-ea"/>
              </a:rPr>
              <a:t>hành</a:t>
            </a:r>
            <a:r>
              <a:rPr lang="en-US" dirty="0">
                <a:sym typeface="+mn-ea"/>
              </a:rPr>
              <a:t> </a:t>
            </a:r>
            <a:r>
              <a:rPr lang="en-US" dirty="0" err="1">
                <a:sym typeface="+mn-ea"/>
              </a:rPr>
              <a:t>chính</a:t>
            </a:r>
            <a:r>
              <a:rPr lang="en-US" dirty="0">
                <a:sym typeface="+mn-ea"/>
              </a:rPr>
              <a:t> </a:t>
            </a:r>
            <a:r>
              <a:rPr lang="en-US" dirty="0" err="1">
                <a:sym typeface="+mn-ea"/>
              </a:rPr>
              <a:t>của</a:t>
            </a:r>
            <a:r>
              <a:rPr lang="en-US" dirty="0">
                <a:sym typeface="+mn-ea"/>
              </a:rPr>
              <a:t> </a:t>
            </a:r>
            <a:r>
              <a:rPr lang="en-US" dirty="0" err="1">
                <a:sym typeface="+mn-ea"/>
              </a:rPr>
              <a:t>Ủy</a:t>
            </a:r>
            <a:r>
              <a:rPr lang="en-US" dirty="0">
                <a:sym typeface="+mn-ea"/>
              </a:rPr>
              <a:t> ban </a:t>
            </a:r>
            <a:r>
              <a:rPr lang="en-US" dirty="0" err="1">
                <a:sym typeface="+mn-ea"/>
              </a:rPr>
              <a:t>nhân</a:t>
            </a:r>
            <a:r>
              <a:rPr lang="en-US" dirty="0">
                <a:sym typeface="+mn-ea"/>
              </a:rPr>
              <a:t> </a:t>
            </a:r>
            <a:r>
              <a:rPr lang="en-US" dirty="0" err="1">
                <a:sym typeface="+mn-ea"/>
              </a:rPr>
              <a:t>dân</a:t>
            </a:r>
            <a:r>
              <a:rPr lang="en-US" dirty="0">
                <a:sym typeface="+mn-ea"/>
              </a:rPr>
              <a:t> </a:t>
            </a:r>
            <a:r>
              <a:rPr lang="en-US" dirty="0" err="1">
                <a:sym typeface="+mn-ea"/>
              </a:rPr>
              <a:t>cấp</a:t>
            </a:r>
            <a:r>
              <a:rPr lang="en-US" dirty="0">
                <a:sym typeface="+mn-ea"/>
              </a:rPr>
              <a:t> </a:t>
            </a:r>
            <a:r>
              <a:rPr lang="en-US" dirty="0" err="1">
                <a:sym typeface="+mn-ea"/>
              </a:rPr>
              <a:t>xã</a:t>
            </a:r>
            <a:r>
              <a:rPr lang="en-US" dirty="0">
                <a:sym typeface="+mn-ea"/>
              </a:rPr>
              <a:t> </a:t>
            </a:r>
            <a:r>
              <a:rPr lang="en-US" dirty="0" err="1">
                <a:sym typeface="+mn-ea"/>
              </a:rPr>
              <a:t>có</a:t>
            </a:r>
            <a:r>
              <a:rPr lang="en-US" dirty="0">
                <a:sym typeface="+mn-ea"/>
              </a:rPr>
              <a:t> </a:t>
            </a:r>
            <a:r>
              <a:rPr lang="en-US" dirty="0" err="1">
                <a:sym typeface="+mn-ea"/>
              </a:rPr>
              <a:t>liên</a:t>
            </a:r>
            <a:r>
              <a:rPr lang="en-US" dirty="0">
                <a:sym typeface="+mn-ea"/>
              </a:rPr>
              <a:t> </a:t>
            </a:r>
            <a:r>
              <a:rPr lang="en-US" dirty="0" err="1">
                <a:sym typeface="+mn-ea"/>
              </a:rPr>
              <a:t>quan</a:t>
            </a:r>
            <a:r>
              <a:rPr lang="en-US" dirty="0">
                <a:sym typeface="+mn-ea"/>
              </a:rPr>
              <a:t> </a:t>
            </a:r>
            <a:r>
              <a:rPr lang="en-US" dirty="0" err="1">
                <a:sym typeface="+mn-ea"/>
              </a:rPr>
              <a:t>đến</a:t>
            </a:r>
            <a:r>
              <a:rPr lang="en-US" dirty="0">
                <a:sym typeface="+mn-ea"/>
              </a:rPr>
              <a:t> </a:t>
            </a:r>
            <a:r>
              <a:rPr lang="en-US" dirty="0" err="1">
                <a:sym typeface="+mn-ea"/>
              </a:rPr>
              <a:t>lợi</a:t>
            </a:r>
            <a:r>
              <a:rPr lang="en-US" dirty="0">
                <a:sym typeface="+mn-ea"/>
              </a:rPr>
              <a:t> </a:t>
            </a:r>
            <a:r>
              <a:rPr lang="en-US" dirty="0" err="1">
                <a:sym typeface="+mn-ea"/>
              </a:rPr>
              <a:t>ích</a:t>
            </a:r>
            <a:r>
              <a:rPr lang="en-US" dirty="0">
                <a:sym typeface="+mn-ea"/>
              </a:rPr>
              <a:t> </a:t>
            </a:r>
            <a:r>
              <a:rPr lang="en-US" dirty="0" err="1">
                <a:sym typeface="+mn-ea"/>
              </a:rPr>
              <a:t>cộng</a:t>
            </a:r>
            <a:r>
              <a:rPr lang="en-US" dirty="0">
                <a:sym typeface="+mn-ea"/>
              </a:rPr>
              <a:t> </a:t>
            </a:r>
            <a:r>
              <a:rPr lang="en-US" dirty="0" err="1">
                <a:sym typeface="+mn-ea"/>
              </a:rPr>
              <a:t>đồng</a:t>
            </a:r>
            <a:r>
              <a:rPr lang="en-US" dirty="0">
                <a:sym typeface="+mn-ea"/>
              </a:rPr>
              <a:t>, </a:t>
            </a:r>
            <a:r>
              <a:rPr lang="en-US" dirty="0" err="1">
                <a:sym typeface="+mn-ea"/>
              </a:rPr>
              <a:t>bao</a:t>
            </a:r>
            <a:r>
              <a:rPr lang="en-US" dirty="0">
                <a:sym typeface="+mn-ea"/>
              </a:rPr>
              <a:t> </a:t>
            </a:r>
            <a:r>
              <a:rPr lang="en-US" dirty="0" err="1">
                <a:sym typeface="+mn-ea"/>
              </a:rPr>
              <a:t>gồm</a:t>
            </a:r>
            <a:r>
              <a:rPr lang="en-US" dirty="0">
                <a:sym typeface="+mn-ea"/>
              </a:rPr>
              <a:t> </a:t>
            </a:r>
            <a:r>
              <a:rPr lang="en-US" dirty="0" err="1">
                <a:sym typeface="+mn-ea"/>
              </a:rPr>
              <a:t>quyết</a:t>
            </a:r>
            <a:r>
              <a:rPr lang="en-US" dirty="0">
                <a:sym typeface="+mn-ea"/>
              </a:rPr>
              <a:t> </a:t>
            </a:r>
            <a:r>
              <a:rPr lang="en-US" dirty="0" err="1">
                <a:sym typeface="+mn-ea"/>
              </a:rPr>
              <a:t>định</a:t>
            </a:r>
            <a:r>
              <a:rPr lang="en-US" dirty="0">
                <a:sym typeface="+mn-ea"/>
              </a:rPr>
              <a:t> ban </a:t>
            </a:r>
            <a:r>
              <a:rPr lang="en-US" dirty="0" err="1">
                <a:sym typeface="+mn-ea"/>
              </a:rPr>
              <a:t>hành</a:t>
            </a:r>
            <a:r>
              <a:rPr lang="en-US" dirty="0">
                <a:sym typeface="+mn-ea"/>
              </a:rPr>
              <a:t> </a:t>
            </a:r>
            <a:r>
              <a:rPr lang="en-US" dirty="0" err="1">
                <a:sym typeface="+mn-ea"/>
              </a:rPr>
              <a:t>hoặc</a:t>
            </a:r>
            <a:r>
              <a:rPr lang="en-US" dirty="0">
                <a:sym typeface="+mn-ea"/>
              </a:rPr>
              <a:t> </a:t>
            </a:r>
            <a:r>
              <a:rPr lang="en-US" dirty="0" err="1">
                <a:sym typeface="+mn-ea"/>
              </a:rPr>
              <a:t>phê</a:t>
            </a:r>
            <a:r>
              <a:rPr lang="en-US" dirty="0">
                <a:sym typeface="+mn-ea"/>
              </a:rPr>
              <a:t> </a:t>
            </a:r>
            <a:r>
              <a:rPr lang="en-US" dirty="0" err="1">
                <a:sym typeface="+mn-ea"/>
              </a:rPr>
              <a:t>duyệt</a:t>
            </a:r>
            <a:r>
              <a:rPr lang="en-US" dirty="0">
                <a:sym typeface="+mn-ea"/>
              </a:rPr>
              <a:t> </a:t>
            </a:r>
            <a:r>
              <a:rPr lang="en-US" dirty="0" err="1">
                <a:sym typeface="+mn-ea"/>
              </a:rPr>
              <a:t>chương</a:t>
            </a:r>
            <a:r>
              <a:rPr lang="en-US" dirty="0">
                <a:sym typeface="+mn-ea"/>
              </a:rPr>
              <a:t> </a:t>
            </a:r>
            <a:r>
              <a:rPr lang="en-US" dirty="0" err="1">
                <a:sym typeface="+mn-ea"/>
              </a:rPr>
              <a:t>trình</a:t>
            </a:r>
            <a:r>
              <a:rPr lang="en-US" dirty="0">
                <a:sym typeface="+mn-ea"/>
              </a:rPr>
              <a:t>, </a:t>
            </a:r>
            <a:r>
              <a:rPr lang="en-US" dirty="0" err="1">
                <a:sym typeface="+mn-ea"/>
              </a:rPr>
              <a:t>kế</a:t>
            </a:r>
            <a:r>
              <a:rPr lang="en-US" dirty="0">
                <a:sym typeface="+mn-ea"/>
              </a:rPr>
              <a:t> </a:t>
            </a:r>
            <a:r>
              <a:rPr lang="en-US" dirty="0" err="1">
                <a:sym typeface="+mn-ea"/>
              </a:rPr>
              <a:t>hoạch</a:t>
            </a:r>
            <a:r>
              <a:rPr lang="en-US" dirty="0">
                <a:sym typeface="+mn-ea"/>
              </a:rPr>
              <a:t>, </a:t>
            </a:r>
            <a:r>
              <a:rPr lang="en-US" dirty="0" err="1">
                <a:sym typeface="+mn-ea"/>
              </a:rPr>
              <a:t>dự</a:t>
            </a:r>
            <a:r>
              <a:rPr lang="en-US" dirty="0">
                <a:sym typeface="+mn-ea"/>
              </a:rPr>
              <a:t> </a:t>
            </a:r>
            <a:r>
              <a:rPr lang="en-US" dirty="0" err="1">
                <a:sym typeface="+mn-ea"/>
              </a:rPr>
              <a:t>án</a:t>
            </a:r>
            <a:r>
              <a:rPr lang="en-US" dirty="0">
                <a:sym typeface="+mn-ea"/>
              </a:rPr>
              <a:t>, </a:t>
            </a:r>
            <a:r>
              <a:rPr lang="en-US" dirty="0" err="1">
                <a:sym typeface="+mn-ea"/>
              </a:rPr>
              <a:t>đề</a:t>
            </a:r>
            <a:r>
              <a:rPr lang="en-US" dirty="0">
                <a:sym typeface="+mn-ea"/>
              </a:rPr>
              <a:t> </a:t>
            </a:r>
            <a:r>
              <a:rPr lang="en-US" dirty="0" err="1">
                <a:sym typeface="+mn-ea"/>
              </a:rPr>
              <a:t>án</a:t>
            </a:r>
            <a:r>
              <a:rPr lang="en-US" dirty="0">
                <a:sym typeface="+mn-ea"/>
              </a:rPr>
              <a:t> </a:t>
            </a:r>
            <a:r>
              <a:rPr lang="en-US" dirty="0" err="1">
                <a:sym typeface="+mn-ea"/>
              </a:rPr>
              <a:t>có</a:t>
            </a:r>
            <a:r>
              <a:rPr lang="en-US" dirty="0">
                <a:sym typeface="+mn-ea"/>
              </a:rPr>
              <a:t> </a:t>
            </a:r>
            <a:r>
              <a:rPr lang="en-US" dirty="0" err="1">
                <a:sym typeface="+mn-ea"/>
              </a:rPr>
              <a:t>nội</a:t>
            </a:r>
            <a:r>
              <a:rPr lang="en-US" dirty="0">
                <a:sym typeface="+mn-ea"/>
              </a:rPr>
              <a:t> dung </a:t>
            </a:r>
            <a:r>
              <a:rPr lang="en-US" dirty="0" err="1">
                <a:sym typeface="+mn-ea"/>
              </a:rPr>
              <a:t>tác</a:t>
            </a:r>
            <a:r>
              <a:rPr lang="en-US" dirty="0">
                <a:sym typeface="+mn-ea"/>
              </a:rPr>
              <a:t> </a:t>
            </a:r>
            <a:r>
              <a:rPr lang="en-US" dirty="0" err="1">
                <a:sym typeface="+mn-ea"/>
              </a:rPr>
              <a:t>động</a:t>
            </a:r>
            <a:r>
              <a:rPr lang="en-US" dirty="0">
                <a:sym typeface="+mn-ea"/>
              </a:rPr>
              <a:t> </a:t>
            </a:r>
            <a:r>
              <a:rPr lang="en-US" dirty="0" err="1">
                <a:sym typeface="+mn-ea"/>
              </a:rPr>
              <a:t>đến</a:t>
            </a:r>
            <a:r>
              <a:rPr lang="en-US" dirty="0">
                <a:sym typeface="+mn-ea"/>
              </a:rPr>
              <a:t> </a:t>
            </a:r>
            <a:r>
              <a:rPr lang="en-US" dirty="0" err="1">
                <a:sym typeface="+mn-ea"/>
              </a:rPr>
              <a:t>môi</a:t>
            </a:r>
            <a:r>
              <a:rPr lang="en-US" dirty="0">
                <a:sym typeface="+mn-ea"/>
              </a:rPr>
              <a:t> </a:t>
            </a:r>
            <a:r>
              <a:rPr lang="en-US" dirty="0" err="1">
                <a:sym typeface="+mn-ea"/>
              </a:rPr>
              <a:t>trường</a:t>
            </a:r>
            <a:r>
              <a:rPr lang="en-US" dirty="0">
                <a:sym typeface="+mn-ea"/>
              </a:rPr>
              <a:t>, </a:t>
            </a:r>
            <a:r>
              <a:rPr lang="en-US" dirty="0" err="1">
                <a:sym typeface="+mn-ea"/>
              </a:rPr>
              <a:t>sức</a:t>
            </a:r>
            <a:r>
              <a:rPr lang="en-US" dirty="0">
                <a:sym typeface="+mn-ea"/>
              </a:rPr>
              <a:t> </a:t>
            </a:r>
            <a:r>
              <a:rPr lang="en-US" dirty="0" err="1">
                <a:sym typeface="+mn-ea"/>
              </a:rPr>
              <a:t>khỏe</a:t>
            </a:r>
            <a:r>
              <a:rPr lang="en-US" dirty="0">
                <a:sym typeface="+mn-ea"/>
              </a:rPr>
              <a:t> </a:t>
            </a:r>
            <a:r>
              <a:rPr lang="en-US" dirty="0" err="1">
                <a:sym typeface="+mn-ea"/>
              </a:rPr>
              <a:t>của</a:t>
            </a:r>
            <a:r>
              <a:rPr lang="en-US" dirty="0">
                <a:sym typeface="+mn-ea"/>
              </a:rPr>
              <a:t> </a:t>
            </a:r>
            <a:r>
              <a:rPr lang="en-US" dirty="0" err="1">
                <a:sym typeface="+mn-ea"/>
              </a:rPr>
              <a:t>cộng</a:t>
            </a:r>
            <a:r>
              <a:rPr lang="en-US" dirty="0">
                <a:sym typeface="+mn-ea"/>
              </a:rPr>
              <a:t> </a:t>
            </a:r>
            <a:r>
              <a:rPr lang="en-US" dirty="0" err="1">
                <a:sym typeface="+mn-ea"/>
              </a:rPr>
              <a:t>đồng</a:t>
            </a:r>
            <a:r>
              <a:rPr lang="en-US" dirty="0">
                <a:sym typeface="+mn-ea"/>
              </a:rPr>
              <a:t>, </a:t>
            </a:r>
            <a:r>
              <a:rPr lang="en-US" dirty="0" err="1">
                <a:sym typeface="+mn-ea"/>
              </a:rPr>
              <a:t>trật</a:t>
            </a:r>
            <a:r>
              <a:rPr lang="en-US" dirty="0">
                <a:sym typeface="+mn-ea"/>
              </a:rPr>
              <a:t> </a:t>
            </a:r>
            <a:r>
              <a:rPr lang="en-US" dirty="0" err="1">
                <a:sym typeface="+mn-ea"/>
              </a:rPr>
              <a:t>tự</a:t>
            </a:r>
            <a:r>
              <a:rPr lang="en-US" dirty="0">
                <a:sym typeface="+mn-ea"/>
              </a:rPr>
              <a:t>, an </a:t>
            </a:r>
            <a:r>
              <a:rPr lang="en-US" dirty="0" err="1">
                <a:sym typeface="+mn-ea"/>
              </a:rPr>
              <a:t>toàn</a:t>
            </a:r>
            <a:r>
              <a:rPr lang="en-US" dirty="0">
                <a:sym typeface="+mn-ea"/>
              </a:rPr>
              <a:t> </a:t>
            </a:r>
            <a:r>
              <a:rPr lang="en-US" dirty="0" err="1">
                <a:sym typeface="+mn-ea"/>
              </a:rPr>
              <a:t>xã</a:t>
            </a:r>
            <a:r>
              <a:rPr lang="en-US" dirty="0">
                <a:sym typeface="+mn-ea"/>
              </a:rPr>
              <a:t> </a:t>
            </a:r>
            <a:r>
              <a:rPr lang="en-US" dirty="0" err="1">
                <a:sym typeface="+mn-ea"/>
              </a:rPr>
              <a:t>hội</a:t>
            </a:r>
            <a:r>
              <a:rPr lang="en-US" dirty="0">
                <a:sym typeface="+mn-ea"/>
              </a:rPr>
              <a:t> </a:t>
            </a:r>
            <a:r>
              <a:rPr lang="en-US" dirty="0" err="1">
                <a:sym typeface="+mn-ea"/>
              </a:rPr>
              <a:t>và</a:t>
            </a:r>
            <a:r>
              <a:rPr lang="en-US" dirty="0">
                <a:sym typeface="+mn-ea"/>
              </a:rPr>
              <a:t> </a:t>
            </a:r>
            <a:r>
              <a:rPr lang="en-US" dirty="0" err="1">
                <a:sym typeface="+mn-ea"/>
              </a:rPr>
              <a:t>những</a:t>
            </a:r>
            <a:r>
              <a:rPr lang="en-US" dirty="0">
                <a:sym typeface="+mn-ea"/>
              </a:rPr>
              <a:t> </a:t>
            </a:r>
            <a:r>
              <a:rPr lang="en-US" dirty="0" err="1">
                <a:sym typeface="+mn-ea"/>
              </a:rPr>
              <a:t>vấn</a:t>
            </a:r>
            <a:r>
              <a:rPr lang="en-US" dirty="0">
                <a:sym typeface="+mn-ea"/>
              </a:rPr>
              <a:t> </a:t>
            </a:r>
            <a:r>
              <a:rPr lang="en-US" dirty="0" err="1">
                <a:sym typeface="+mn-ea"/>
              </a:rPr>
              <a:t>đề</a:t>
            </a:r>
            <a:r>
              <a:rPr lang="en-US" dirty="0">
                <a:sym typeface="+mn-ea"/>
              </a:rPr>
              <a:t> </a:t>
            </a:r>
            <a:r>
              <a:rPr lang="en-US" dirty="0" err="1">
                <a:sym typeface="+mn-ea"/>
              </a:rPr>
              <a:t>khác</a:t>
            </a:r>
            <a:r>
              <a:rPr lang="en-US" dirty="0">
                <a:sym typeface="+mn-ea"/>
              </a:rPr>
              <a:t> </a:t>
            </a:r>
            <a:r>
              <a:rPr lang="en-US" dirty="0" err="1">
                <a:sym typeface="+mn-ea"/>
              </a:rPr>
              <a:t>có</a:t>
            </a:r>
            <a:r>
              <a:rPr lang="en-US" dirty="0">
                <a:sym typeface="+mn-ea"/>
              </a:rPr>
              <a:t> </a:t>
            </a:r>
            <a:r>
              <a:rPr lang="en-US" dirty="0" err="1">
                <a:sym typeface="+mn-ea"/>
              </a:rPr>
              <a:t>ảnh</a:t>
            </a:r>
            <a:r>
              <a:rPr lang="en-US" dirty="0">
                <a:sym typeface="+mn-ea"/>
              </a:rPr>
              <a:t> </a:t>
            </a:r>
            <a:r>
              <a:rPr lang="en-US" dirty="0" err="1">
                <a:sym typeface="+mn-ea"/>
              </a:rPr>
              <a:t>hưởng</a:t>
            </a:r>
            <a:r>
              <a:rPr lang="en-US" dirty="0">
                <a:sym typeface="+mn-ea"/>
              </a:rPr>
              <a:t> </a:t>
            </a:r>
            <a:r>
              <a:rPr lang="en-US" dirty="0" err="1">
                <a:sym typeface="+mn-ea"/>
              </a:rPr>
              <a:t>đến</a:t>
            </a:r>
            <a:r>
              <a:rPr lang="en-US" dirty="0">
                <a:sym typeface="+mn-ea"/>
              </a:rPr>
              <a:t> </a:t>
            </a:r>
            <a:r>
              <a:rPr lang="en-US" dirty="0" err="1">
                <a:sym typeface="+mn-ea"/>
              </a:rPr>
              <a:t>cộng</a:t>
            </a:r>
            <a:r>
              <a:rPr lang="en-US" dirty="0">
                <a:sym typeface="+mn-ea"/>
              </a:rPr>
              <a:t> </a:t>
            </a:r>
            <a:r>
              <a:rPr lang="en-US" dirty="0" err="1">
                <a:sym typeface="+mn-ea"/>
              </a:rPr>
              <a:t>đồng</a:t>
            </a:r>
            <a:r>
              <a:rPr lang="en-US" dirty="0">
                <a:sym typeface="+mn-ea"/>
              </a:rPr>
              <a:t>.</a:t>
            </a:r>
            <a:endParaRPr lang="en-US" dirty="0"/>
          </a:p>
          <a:p>
            <a:pPr algn="just"/>
            <a:r>
              <a:rPr lang="en-US" dirty="0">
                <a:sym typeface="+mn-ea"/>
              </a:rPr>
              <a:t>6. </a:t>
            </a:r>
            <a:r>
              <a:rPr lang="en-US" dirty="0" err="1">
                <a:sym typeface="+mn-ea"/>
              </a:rPr>
              <a:t>Dự</a:t>
            </a:r>
            <a:r>
              <a:rPr lang="en-US" dirty="0">
                <a:sym typeface="+mn-ea"/>
              </a:rPr>
              <a:t> </a:t>
            </a:r>
            <a:r>
              <a:rPr lang="en-US" dirty="0" err="1">
                <a:sym typeface="+mn-ea"/>
              </a:rPr>
              <a:t>thảo</a:t>
            </a:r>
            <a:r>
              <a:rPr lang="en-US" dirty="0">
                <a:sym typeface="+mn-ea"/>
              </a:rPr>
              <a:t> </a:t>
            </a:r>
            <a:r>
              <a:rPr lang="en-US" dirty="0" err="1">
                <a:sym typeface="+mn-ea"/>
              </a:rPr>
              <a:t>nhiệm</a:t>
            </a:r>
            <a:r>
              <a:rPr lang="en-US" dirty="0">
                <a:sym typeface="+mn-ea"/>
              </a:rPr>
              <a:t> </a:t>
            </a:r>
            <a:r>
              <a:rPr lang="en-US" dirty="0" err="1">
                <a:sym typeface="+mn-ea"/>
              </a:rPr>
              <a:t>vụ</a:t>
            </a:r>
            <a:r>
              <a:rPr lang="en-US" dirty="0">
                <a:sym typeface="+mn-ea"/>
              </a:rPr>
              <a:t> </a:t>
            </a:r>
            <a:r>
              <a:rPr lang="en-US" dirty="0" err="1">
                <a:sym typeface="+mn-ea"/>
              </a:rPr>
              <a:t>và</a:t>
            </a:r>
            <a:r>
              <a:rPr lang="en-US" dirty="0">
                <a:sym typeface="+mn-ea"/>
              </a:rPr>
              <a:t> </a:t>
            </a:r>
            <a:r>
              <a:rPr lang="en-US" dirty="0" err="1">
                <a:sym typeface="+mn-ea"/>
              </a:rPr>
              <a:t>đồ</a:t>
            </a:r>
            <a:r>
              <a:rPr lang="en-US" dirty="0">
                <a:sym typeface="+mn-ea"/>
              </a:rPr>
              <a:t> </a:t>
            </a:r>
            <a:r>
              <a:rPr lang="en-US" dirty="0" err="1">
                <a:sym typeface="+mn-ea"/>
              </a:rPr>
              <a:t>án</a:t>
            </a:r>
            <a:r>
              <a:rPr lang="en-US" dirty="0">
                <a:sym typeface="+mn-ea"/>
              </a:rPr>
              <a:t> </a:t>
            </a:r>
            <a:r>
              <a:rPr lang="en-US" dirty="0" err="1">
                <a:sym typeface="+mn-ea"/>
              </a:rPr>
              <a:t>quy</a:t>
            </a:r>
            <a:r>
              <a:rPr lang="en-US" dirty="0">
                <a:sym typeface="+mn-ea"/>
              </a:rPr>
              <a:t> </a:t>
            </a:r>
            <a:r>
              <a:rPr lang="en-US" dirty="0" err="1">
                <a:sym typeface="+mn-ea"/>
              </a:rPr>
              <a:t>hoạch</a:t>
            </a:r>
            <a:r>
              <a:rPr lang="en-US" dirty="0">
                <a:sym typeface="+mn-ea"/>
              </a:rPr>
              <a:t> </a:t>
            </a:r>
            <a:r>
              <a:rPr lang="en-US" dirty="0" err="1">
                <a:sym typeface="+mn-ea"/>
              </a:rPr>
              <a:t>chung</a:t>
            </a:r>
            <a:r>
              <a:rPr lang="en-US" dirty="0">
                <a:sym typeface="+mn-ea"/>
              </a:rPr>
              <a:t> </a:t>
            </a:r>
            <a:r>
              <a:rPr lang="en-US" dirty="0" err="1">
                <a:sym typeface="+mn-ea"/>
              </a:rPr>
              <a:t>xây</a:t>
            </a:r>
            <a:r>
              <a:rPr lang="en-US" dirty="0">
                <a:sym typeface="+mn-ea"/>
              </a:rPr>
              <a:t> </a:t>
            </a:r>
            <a:r>
              <a:rPr lang="en-US" dirty="0" err="1">
                <a:sym typeface="+mn-ea"/>
              </a:rPr>
              <a:t>dựng</a:t>
            </a:r>
            <a:r>
              <a:rPr lang="en-US" dirty="0">
                <a:sym typeface="+mn-ea"/>
              </a:rPr>
              <a:t>, </a:t>
            </a:r>
            <a:r>
              <a:rPr lang="en-US" dirty="0" err="1">
                <a:sym typeface="+mn-ea"/>
              </a:rPr>
              <a:t>dự</a:t>
            </a:r>
            <a:r>
              <a:rPr lang="en-US" dirty="0">
                <a:sym typeface="+mn-ea"/>
              </a:rPr>
              <a:t> </a:t>
            </a:r>
            <a:r>
              <a:rPr lang="en-US" dirty="0" err="1">
                <a:sym typeface="+mn-ea"/>
              </a:rPr>
              <a:t>thảo</a:t>
            </a:r>
            <a:r>
              <a:rPr lang="en-US" dirty="0">
                <a:sym typeface="+mn-ea"/>
              </a:rPr>
              <a:t> </a:t>
            </a:r>
            <a:r>
              <a:rPr lang="en-US" dirty="0" err="1">
                <a:sym typeface="+mn-ea"/>
              </a:rPr>
              <a:t>nhiệm</a:t>
            </a:r>
            <a:r>
              <a:rPr lang="en-US" dirty="0">
                <a:sym typeface="+mn-ea"/>
              </a:rPr>
              <a:t> </a:t>
            </a:r>
            <a:r>
              <a:rPr lang="en-US" dirty="0" err="1">
                <a:sym typeface="+mn-ea"/>
              </a:rPr>
              <a:t>vụ</a:t>
            </a:r>
            <a:r>
              <a:rPr lang="en-US" dirty="0">
                <a:sym typeface="+mn-ea"/>
              </a:rPr>
              <a:t> </a:t>
            </a:r>
            <a:r>
              <a:rPr lang="en-US" dirty="0" err="1">
                <a:sym typeface="+mn-ea"/>
              </a:rPr>
              <a:t>và</a:t>
            </a:r>
            <a:r>
              <a:rPr lang="en-US" dirty="0">
                <a:sym typeface="+mn-ea"/>
              </a:rPr>
              <a:t> </a:t>
            </a:r>
            <a:r>
              <a:rPr lang="en-US" dirty="0" err="1">
                <a:sym typeface="+mn-ea"/>
              </a:rPr>
              <a:t>đồ</a:t>
            </a:r>
            <a:r>
              <a:rPr lang="en-US" dirty="0">
                <a:sym typeface="+mn-ea"/>
              </a:rPr>
              <a:t> </a:t>
            </a:r>
            <a:r>
              <a:rPr lang="en-US" dirty="0" err="1">
                <a:sym typeface="+mn-ea"/>
              </a:rPr>
              <a:t>án</a:t>
            </a:r>
            <a:r>
              <a:rPr lang="en-US" dirty="0">
                <a:sym typeface="+mn-ea"/>
              </a:rPr>
              <a:t> </a:t>
            </a:r>
            <a:r>
              <a:rPr lang="en-US" dirty="0" err="1">
                <a:sym typeface="+mn-ea"/>
              </a:rPr>
              <a:t>quy</a:t>
            </a:r>
            <a:r>
              <a:rPr lang="en-US" dirty="0">
                <a:sym typeface="+mn-ea"/>
              </a:rPr>
              <a:t> </a:t>
            </a:r>
            <a:r>
              <a:rPr lang="en-US" dirty="0" err="1">
                <a:sym typeface="+mn-ea"/>
              </a:rPr>
              <a:t>hoạch</a:t>
            </a:r>
            <a:r>
              <a:rPr lang="en-US" dirty="0">
                <a:sym typeface="+mn-ea"/>
              </a:rPr>
              <a:t> </a:t>
            </a:r>
            <a:r>
              <a:rPr lang="en-US" dirty="0" err="1">
                <a:sym typeface="+mn-ea"/>
              </a:rPr>
              <a:t>phân</a:t>
            </a:r>
            <a:r>
              <a:rPr lang="en-US" dirty="0">
                <a:sym typeface="+mn-ea"/>
              </a:rPr>
              <a:t> </a:t>
            </a:r>
            <a:r>
              <a:rPr lang="en-US" dirty="0" err="1">
                <a:sym typeface="+mn-ea"/>
              </a:rPr>
              <a:t>khu</a:t>
            </a:r>
            <a:r>
              <a:rPr lang="en-US" dirty="0">
                <a:sym typeface="+mn-ea"/>
              </a:rPr>
              <a:t>, </a:t>
            </a:r>
            <a:r>
              <a:rPr lang="en-US" dirty="0" err="1">
                <a:sym typeface="+mn-ea"/>
              </a:rPr>
              <a:t>quy</a:t>
            </a:r>
            <a:r>
              <a:rPr lang="en-US" dirty="0">
                <a:sym typeface="+mn-ea"/>
              </a:rPr>
              <a:t> </a:t>
            </a:r>
            <a:r>
              <a:rPr lang="en-US" dirty="0" err="1">
                <a:sym typeface="+mn-ea"/>
              </a:rPr>
              <a:t>hoạch</a:t>
            </a:r>
            <a:r>
              <a:rPr lang="en-US" dirty="0">
                <a:sym typeface="+mn-ea"/>
              </a:rPr>
              <a:t> chi </a:t>
            </a:r>
            <a:r>
              <a:rPr lang="en-US" dirty="0" err="1">
                <a:sym typeface="+mn-ea"/>
              </a:rPr>
              <a:t>tiết</a:t>
            </a:r>
            <a:r>
              <a:rPr lang="en-US" dirty="0">
                <a:sym typeface="+mn-ea"/>
              </a:rPr>
              <a:t> </a:t>
            </a:r>
            <a:r>
              <a:rPr lang="en-US" dirty="0" err="1">
                <a:sym typeface="+mn-ea"/>
              </a:rPr>
              <a:t>xây</a:t>
            </a:r>
            <a:r>
              <a:rPr lang="en-US" dirty="0">
                <a:sym typeface="+mn-ea"/>
              </a:rPr>
              <a:t> </a:t>
            </a:r>
            <a:r>
              <a:rPr lang="en-US" dirty="0" err="1">
                <a:sym typeface="+mn-ea"/>
              </a:rPr>
              <a:t>dựng</a:t>
            </a:r>
            <a:r>
              <a:rPr lang="en-US" dirty="0">
                <a:sym typeface="+mn-ea"/>
              </a:rPr>
              <a:t> </a:t>
            </a:r>
            <a:r>
              <a:rPr lang="en-US" dirty="0" err="1">
                <a:sym typeface="+mn-ea"/>
              </a:rPr>
              <a:t>và</a:t>
            </a:r>
            <a:r>
              <a:rPr lang="en-US" dirty="0">
                <a:sym typeface="+mn-ea"/>
              </a:rPr>
              <a:t> </a:t>
            </a:r>
            <a:r>
              <a:rPr lang="en-US" dirty="0" err="1">
                <a:sym typeface="+mn-ea"/>
              </a:rPr>
              <a:t>quy</a:t>
            </a:r>
            <a:r>
              <a:rPr lang="en-US" dirty="0">
                <a:sym typeface="+mn-ea"/>
              </a:rPr>
              <a:t> </a:t>
            </a:r>
            <a:r>
              <a:rPr lang="en-US" dirty="0" err="1">
                <a:sym typeface="+mn-ea"/>
              </a:rPr>
              <a:t>hoạch</a:t>
            </a:r>
            <a:r>
              <a:rPr lang="en-US" dirty="0">
                <a:sym typeface="+mn-ea"/>
              </a:rPr>
              <a:t> </a:t>
            </a:r>
            <a:r>
              <a:rPr lang="en-US" dirty="0" err="1">
                <a:sym typeface="+mn-ea"/>
              </a:rPr>
              <a:t>chung</a:t>
            </a:r>
            <a:r>
              <a:rPr lang="en-US" dirty="0">
                <a:sym typeface="+mn-ea"/>
              </a:rPr>
              <a:t> </a:t>
            </a:r>
            <a:r>
              <a:rPr lang="en-US" dirty="0" err="1">
                <a:sym typeface="+mn-ea"/>
              </a:rPr>
              <a:t>xây</a:t>
            </a:r>
            <a:r>
              <a:rPr lang="en-US" dirty="0">
                <a:sym typeface="+mn-ea"/>
              </a:rPr>
              <a:t> </a:t>
            </a:r>
            <a:r>
              <a:rPr lang="en-US" dirty="0" err="1">
                <a:sym typeface="+mn-ea"/>
              </a:rPr>
              <a:t>dựng</a:t>
            </a:r>
            <a:r>
              <a:rPr lang="en-US" dirty="0">
                <a:sym typeface="+mn-ea"/>
              </a:rPr>
              <a:t> </a:t>
            </a:r>
            <a:r>
              <a:rPr lang="en-US" dirty="0" err="1">
                <a:sym typeface="+mn-ea"/>
              </a:rPr>
              <a:t>xã</a:t>
            </a:r>
            <a:r>
              <a:rPr lang="en-US" dirty="0">
                <a:sym typeface="+mn-ea"/>
              </a:rPr>
              <a:t>, </a:t>
            </a:r>
            <a:r>
              <a:rPr lang="en-US" dirty="0" err="1">
                <a:sym typeface="+mn-ea"/>
              </a:rPr>
              <a:t>quy</a:t>
            </a:r>
            <a:r>
              <a:rPr lang="en-US" dirty="0">
                <a:sym typeface="+mn-ea"/>
              </a:rPr>
              <a:t> </a:t>
            </a:r>
            <a:r>
              <a:rPr lang="en-US" dirty="0" err="1">
                <a:sym typeface="+mn-ea"/>
              </a:rPr>
              <a:t>hoạch</a:t>
            </a:r>
            <a:r>
              <a:rPr lang="en-US" dirty="0">
                <a:sym typeface="+mn-ea"/>
              </a:rPr>
              <a:t> </a:t>
            </a:r>
            <a:r>
              <a:rPr lang="en-US" dirty="0" err="1">
                <a:sym typeface="+mn-ea"/>
              </a:rPr>
              <a:t>xây</a:t>
            </a:r>
            <a:r>
              <a:rPr lang="en-US" dirty="0">
                <a:sym typeface="+mn-ea"/>
              </a:rPr>
              <a:t> </a:t>
            </a:r>
            <a:r>
              <a:rPr lang="en-US" dirty="0" err="1">
                <a:sym typeface="+mn-ea"/>
              </a:rPr>
              <a:t>dựng</a:t>
            </a:r>
            <a:r>
              <a:rPr lang="en-US" dirty="0">
                <a:sym typeface="+mn-ea"/>
              </a:rPr>
              <a:t> </a:t>
            </a:r>
            <a:r>
              <a:rPr lang="en-US" dirty="0" err="1">
                <a:sym typeface="+mn-ea"/>
              </a:rPr>
              <a:t>điểm</a:t>
            </a:r>
            <a:r>
              <a:rPr lang="en-US" dirty="0">
                <a:sym typeface="+mn-ea"/>
              </a:rPr>
              <a:t> </a:t>
            </a:r>
            <a:r>
              <a:rPr lang="en-US" dirty="0" err="1">
                <a:sym typeface="+mn-ea"/>
              </a:rPr>
              <a:t>dân</a:t>
            </a:r>
            <a:r>
              <a:rPr lang="en-US" dirty="0">
                <a:sym typeface="+mn-ea"/>
              </a:rPr>
              <a:t> </a:t>
            </a:r>
            <a:r>
              <a:rPr lang="en-US" dirty="0" err="1">
                <a:sym typeface="+mn-ea"/>
              </a:rPr>
              <a:t>cư</a:t>
            </a:r>
            <a:r>
              <a:rPr lang="en-US" dirty="0">
                <a:sym typeface="+mn-ea"/>
              </a:rPr>
              <a:t> </a:t>
            </a:r>
            <a:r>
              <a:rPr lang="en-US" dirty="0" err="1">
                <a:sym typeface="+mn-ea"/>
              </a:rPr>
              <a:t>nông</a:t>
            </a:r>
            <a:r>
              <a:rPr lang="en-US" dirty="0">
                <a:sym typeface="+mn-ea"/>
              </a:rPr>
              <a:t> </a:t>
            </a:r>
            <a:r>
              <a:rPr lang="en-US" dirty="0" err="1">
                <a:sym typeface="+mn-ea"/>
              </a:rPr>
              <a:t>thôn</a:t>
            </a:r>
            <a:r>
              <a:rPr lang="en-US" dirty="0">
                <a:sym typeface="+mn-ea"/>
              </a:rPr>
              <a:t>.</a:t>
            </a:r>
            <a:endParaRPr lang="en-US" dirty="0"/>
          </a:p>
          <a:p>
            <a:pPr algn="just"/>
            <a:endParaRPr lang="en-US" dirty="0"/>
          </a:p>
        </p:txBody>
      </p:sp>
    </p:spTree>
    <p:extLst>
      <p:ext uri="{BB962C8B-B14F-4D97-AF65-F5344CB8AC3E}">
        <p14:creationId xmlns:p14="http://schemas.microsoft.com/office/powerpoint/2010/main" val="35391585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Nội</a:t>
            </a:r>
            <a:r>
              <a:rPr lang="en-US" b="1" dirty="0"/>
              <a:t> dung nhân dân</a:t>
            </a:r>
            <a:r>
              <a:rPr lang="en-US" b="1" dirty="0" smtClean="0"/>
              <a:t> </a:t>
            </a:r>
            <a:r>
              <a:rPr lang="en-US" b="1" dirty="0" err="1"/>
              <a:t>tham</a:t>
            </a:r>
            <a:r>
              <a:rPr lang="en-US" b="1" dirty="0"/>
              <a:t> </a:t>
            </a:r>
            <a:r>
              <a:rPr lang="en-US" b="1" dirty="0" err="1"/>
              <a:t>gia</a:t>
            </a:r>
            <a:r>
              <a:rPr lang="en-US" b="1" dirty="0"/>
              <a:t> ý </a:t>
            </a:r>
            <a:r>
              <a:rPr lang="en-US" b="1" dirty="0" err="1"/>
              <a:t>kiến</a:t>
            </a:r>
            <a:endParaRPr lang="en-US" b="1" dirty="0"/>
          </a:p>
        </p:txBody>
      </p:sp>
      <p:sp>
        <p:nvSpPr>
          <p:cNvPr id="3" name="Content Placeholder 2"/>
          <p:cNvSpPr>
            <a:spLocks noGrp="1"/>
          </p:cNvSpPr>
          <p:nvPr>
            <p:ph idx="1"/>
          </p:nvPr>
        </p:nvSpPr>
        <p:spPr/>
        <p:txBody>
          <a:bodyPr>
            <a:normAutofit fontScale="95000"/>
          </a:bodyPr>
          <a:lstStyle/>
          <a:p>
            <a:pPr algn="just"/>
            <a:r>
              <a:rPr lang="en-US" dirty="0" smtClean="0">
                <a:sym typeface="+mn-ea"/>
              </a:rPr>
              <a:t>7</a:t>
            </a:r>
            <a:r>
              <a:rPr lang="en-US" dirty="0">
                <a:sym typeface="+mn-ea"/>
              </a:rPr>
              <a:t>. </a:t>
            </a:r>
            <a:r>
              <a:rPr lang="en-US" dirty="0" err="1">
                <a:sym typeface="+mn-ea"/>
              </a:rPr>
              <a:t>Dự</a:t>
            </a:r>
            <a:r>
              <a:rPr lang="en-US" dirty="0">
                <a:sym typeface="+mn-ea"/>
              </a:rPr>
              <a:t> </a:t>
            </a:r>
            <a:r>
              <a:rPr lang="en-US" dirty="0" err="1">
                <a:sym typeface="+mn-ea"/>
              </a:rPr>
              <a:t>thảo</a:t>
            </a:r>
            <a:r>
              <a:rPr lang="en-US" dirty="0">
                <a:sym typeface="+mn-ea"/>
              </a:rPr>
              <a:t> </a:t>
            </a:r>
            <a:r>
              <a:rPr lang="en-US" dirty="0" err="1">
                <a:sym typeface="+mn-ea"/>
              </a:rPr>
              <a:t>quy</a:t>
            </a:r>
            <a:r>
              <a:rPr lang="en-US" dirty="0">
                <a:sym typeface="+mn-ea"/>
              </a:rPr>
              <a:t> </a:t>
            </a:r>
            <a:r>
              <a:rPr lang="en-US" dirty="0" err="1">
                <a:sym typeface="+mn-ea"/>
              </a:rPr>
              <a:t>chế</a:t>
            </a:r>
            <a:r>
              <a:rPr lang="en-US" dirty="0">
                <a:sym typeface="+mn-ea"/>
              </a:rPr>
              <a:t> </a:t>
            </a:r>
            <a:r>
              <a:rPr lang="en-US" dirty="0" err="1">
                <a:sym typeface="+mn-ea"/>
              </a:rPr>
              <a:t>về</a:t>
            </a:r>
            <a:r>
              <a:rPr lang="en-US" dirty="0">
                <a:sym typeface="+mn-ea"/>
              </a:rPr>
              <a:t> </a:t>
            </a:r>
            <a:r>
              <a:rPr lang="en-US" dirty="0" err="1">
                <a:sym typeface="+mn-ea"/>
              </a:rPr>
              <a:t>thực</a:t>
            </a:r>
            <a:r>
              <a:rPr lang="en-US" dirty="0">
                <a:sym typeface="+mn-ea"/>
              </a:rPr>
              <a:t> </a:t>
            </a:r>
            <a:r>
              <a:rPr lang="en-US" dirty="0" err="1">
                <a:sym typeface="+mn-ea"/>
              </a:rPr>
              <a:t>hiện</a:t>
            </a:r>
            <a:r>
              <a:rPr lang="en-US" dirty="0">
                <a:sym typeface="+mn-ea"/>
              </a:rPr>
              <a:t> </a:t>
            </a:r>
            <a:r>
              <a:rPr lang="en-US" dirty="0" err="1">
                <a:sym typeface="+mn-ea"/>
              </a:rPr>
              <a:t>dân</a:t>
            </a:r>
            <a:r>
              <a:rPr lang="en-US" dirty="0">
                <a:sym typeface="+mn-ea"/>
              </a:rPr>
              <a:t> </a:t>
            </a:r>
            <a:r>
              <a:rPr lang="en-US" dirty="0" err="1">
                <a:sym typeface="+mn-ea"/>
              </a:rPr>
              <a:t>chủ</a:t>
            </a:r>
            <a:r>
              <a:rPr lang="en-US" dirty="0">
                <a:sym typeface="+mn-ea"/>
              </a:rPr>
              <a:t> ở </a:t>
            </a:r>
            <a:r>
              <a:rPr lang="en-US" dirty="0" err="1">
                <a:sym typeface="+mn-ea"/>
              </a:rPr>
              <a:t>xã</a:t>
            </a:r>
            <a:r>
              <a:rPr lang="en-US" dirty="0">
                <a:sym typeface="+mn-ea"/>
              </a:rPr>
              <a:t>, </a:t>
            </a:r>
            <a:r>
              <a:rPr lang="en-US" dirty="0" err="1">
                <a:sym typeface="+mn-ea"/>
              </a:rPr>
              <a:t>phường</a:t>
            </a:r>
            <a:r>
              <a:rPr lang="en-US" dirty="0">
                <a:sym typeface="+mn-ea"/>
              </a:rPr>
              <a:t>, </a:t>
            </a:r>
            <a:r>
              <a:rPr lang="en-US" dirty="0" err="1">
                <a:sym typeface="+mn-ea"/>
              </a:rPr>
              <a:t>thị</a:t>
            </a:r>
            <a:r>
              <a:rPr lang="en-US" dirty="0">
                <a:sym typeface="+mn-ea"/>
              </a:rPr>
              <a:t> </a:t>
            </a:r>
            <a:r>
              <a:rPr lang="en-US" dirty="0" err="1">
                <a:sym typeface="+mn-ea"/>
              </a:rPr>
              <a:t>trấn</a:t>
            </a:r>
            <a:r>
              <a:rPr lang="en-US" dirty="0">
                <a:sym typeface="+mn-ea"/>
              </a:rPr>
              <a:t>; </a:t>
            </a:r>
            <a:r>
              <a:rPr lang="en-US" dirty="0" err="1">
                <a:sym typeface="+mn-ea"/>
              </a:rPr>
              <a:t>dự</a:t>
            </a:r>
            <a:r>
              <a:rPr lang="en-US" dirty="0">
                <a:sym typeface="+mn-ea"/>
              </a:rPr>
              <a:t> </a:t>
            </a:r>
            <a:r>
              <a:rPr lang="en-US" dirty="0" err="1">
                <a:sym typeface="+mn-ea"/>
              </a:rPr>
              <a:t>thảo</a:t>
            </a:r>
            <a:r>
              <a:rPr lang="en-US" dirty="0">
                <a:sym typeface="+mn-ea"/>
              </a:rPr>
              <a:t> </a:t>
            </a:r>
            <a:r>
              <a:rPr lang="en-US" dirty="0" err="1">
                <a:sym typeface="+mn-ea"/>
              </a:rPr>
              <a:t>quy</a:t>
            </a:r>
            <a:r>
              <a:rPr lang="en-US" dirty="0">
                <a:sym typeface="+mn-ea"/>
              </a:rPr>
              <a:t> </a:t>
            </a:r>
            <a:r>
              <a:rPr lang="en-US" dirty="0" err="1">
                <a:sym typeface="+mn-ea"/>
              </a:rPr>
              <a:t>chế</a:t>
            </a:r>
            <a:r>
              <a:rPr lang="en-US" dirty="0">
                <a:sym typeface="+mn-ea"/>
              </a:rPr>
              <a:t> </a:t>
            </a:r>
            <a:r>
              <a:rPr lang="en-US" dirty="0" err="1">
                <a:sym typeface="+mn-ea"/>
              </a:rPr>
              <a:t>thực</a:t>
            </a:r>
            <a:r>
              <a:rPr lang="en-US" dirty="0">
                <a:sym typeface="+mn-ea"/>
              </a:rPr>
              <a:t> </a:t>
            </a:r>
            <a:r>
              <a:rPr lang="en-US" dirty="0" err="1">
                <a:sym typeface="+mn-ea"/>
              </a:rPr>
              <a:t>hiện</a:t>
            </a:r>
            <a:r>
              <a:rPr lang="en-US" dirty="0">
                <a:sym typeface="+mn-ea"/>
              </a:rPr>
              <a:t> </a:t>
            </a:r>
            <a:r>
              <a:rPr lang="en-US" dirty="0" err="1">
                <a:sym typeface="+mn-ea"/>
              </a:rPr>
              <a:t>dân</a:t>
            </a:r>
            <a:r>
              <a:rPr lang="en-US" dirty="0">
                <a:sym typeface="+mn-ea"/>
              </a:rPr>
              <a:t> </a:t>
            </a:r>
            <a:r>
              <a:rPr lang="en-US" dirty="0" err="1">
                <a:sym typeface="+mn-ea"/>
              </a:rPr>
              <a:t>chủ</a:t>
            </a:r>
            <a:r>
              <a:rPr lang="en-US" dirty="0">
                <a:sym typeface="+mn-ea"/>
              </a:rPr>
              <a:t> </a:t>
            </a:r>
            <a:r>
              <a:rPr lang="en-US" dirty="0" err="1">
                <a:sym typeface="+mn-ea"/>
              </a:rPr>
              <a:t>trong</a:t>
            </a:r>
            <a:r>
              <a:rPr lang="en-US" dirty="0">
                <a:sym typeface="+mn-ea"/>
              </a:rPr>
              <a:t> </a:t>
            </a:r>
            <a:r>
              <a:rPr lang="en-US" dirty="0" err="1">
                <a:sym typeface="+mn-ea"/>
              </a:rPr>
              <a:t>từng</a:t>
            </a:r>
            <a:r>
              <a:rPr lang="en-US" dirty="0">
                <a:sym typeface="+mn-ea"/>
              </a:rPr>
              <a:t> </a:t>
            </a:r>
            <a:r>
              <a:rPr lang="en-US" dirty="0" err="1">
                <a:sym typeface="+mn-ea"/>
              </a:rPr>
              <a:t>lĩnh</a:t>
            </a:r>
            <a:r>
              <a:rPr lang="en-US" dirty="0">
                <a:sym typeface="+mn-ea"/>
              </a:rPr>
              <a:t> </a:t>
            </a:r>
            <a:r>
              <a:rPr lang="en-US" dirty="0" err="1">
                <a:sym typeface="+mn-ea"/>
              </a:rPr>
              <a:t>vực</a:t>
            </a:r>
            <a:r>
              <a:rPr lang="en-US" dirty="0">
                <a:sym typeface="+mn-ea"/>
              </a:rPr>
              <a:t>, </a:t>
            </a:r>
            <a:r>
              <a:rPr lang="en-US" dirty="0" err="1">
                <a:sym typeface="+mn-ea"/>
              </a:rPr>
              <a:t>nội</a:t>
            </a:r>
            <a:r>
              <a:rPr lang="en-US" dirty="0">
                <a:sym typeface="+mn-ea"/>
              </a:rPr>
              <a:t> dung </a:t>
            </a:r>
            <a:r>
              <a:rPr lang="en-US" dirty="0" err="1">
                <a:sym typeface="+mn-ea"/>
              </a:rPr>
              <a:t>hoạt</a:t>
            </a:r>
            <a:r>
              <a:rPr lang="en-US" dirty="0">
                <a:sym typeface="+mn-ea"/>
              </a:rPr>
              <a:t> </a:t>
            </a:r>
            <a:r>
              <a:rPr lang="en-US" dirty="0" err="1">
                <a:sym typeface="+mn-ea"/>
              </a:rPr>
              <a:t>động</a:t>
            </a:r>
            <a:r>
              <a:rPr lang="en-US" dirty="0">
                <a:sym typeface="+mn-ea"/>
              </a:rPr>
              <a:t> </a:t>
            </a:r>
            <a:r>
              <a:rPr lang="en-US" dirty="0" err="1">
                <a:sym typeface="+mn-ea"/>
              </a:rPr>
              <a:t>cụ</a:t>
            </a:r>
            <a:r>
              <a:rPr lang="en-US" dirty="0">
                <a:sym typeface="+mn-ea"/>
              </a:rPr>
              <a:t> </a:t>
            </a:r>
            <a:r>
              <a:rPr lang="en-US" dirty="0" err="1">
                <a:sym typeface="+mn-ea"/>
              </a:rPr>
              <a:t>thể</a:t>
            </a:r>
            <a:r>
              <a:rPr lang="en-US" dirty="0">
                <a:sym typeface="+mn-ea"/>
              </a:rPr>
              <a:t> ở </a:t>
            </a:r>
            <a:r>
              <a:rPr lang="en-US" dirty="0" err="1">
                <a:sym typeface="+mn-ea"/>
              </a:rPr>
              <a:t>xã</a:t>
            </a:r>
            <a:r>
              <a:rPr lang="en-US" dirty="0">
                <a:sym typeface="+mn-ea"/>
              </a:rPr>
              <a:t>, </a:t>
            </a:r>
            <a:r>
              <a:rPr lang="en-US" dirty="0" err="1">
                <a:sym typeface="+mn-ea"/>
              </a:rPr>
              <a:t>phường</a:t>
            </a:r>
            <a:r>
              <a:rPr lang="en-US" dirty="0">
                <a:sym typeface="+mn-ea"/>
              </a:rPr>
              <a:t>, </a:t>
            </a:r>
            <a:r>
              <a:rPr lang="en-US" dirty="0" err="1">
                <a:sym typeface="+mn-ea"/>
              </a:rPr>
              <a:t>thị</a:t>
            </a:r>
            <a:r>
              <a:rPr lang="en-US" dirty="0">
                <a:sym typeface="+mn-ea"/>
              </a:rPr>
              <a:t> </a:t>
            </a:r>
            <a:r>
              <a:rPr lang="en-US" dirty="0" err="1">
                <a:sym typeface="+mn-ea"/>
              </a:rPr>
              <a:t>trấn</a:t>
            </a:r>
            <a:r>
              <a:rPr lang="en-US" dirty="0">
                <a:sym typeface="+mn-ea"/>
              </a:rPr>
              <a:t> (</a:t>
            </a:r>
            <a:r>
              <a:rPr lang="en-US" dirty="0" err="1">
                <a:sym typeface="+mn-ea"/>
              </a:rPr>
              <a:t>nếu</a:t>
            </a:r>
            <a:r>
              <a:rPr lang="en-US" dirty="0">
                <a:sym typeface="+mn-ea"/>
              </a:rPr>
              <a:t> </a:t>
            </a:r>
            <a:r>
              <a:rPr lang="en-US" dirty="0" err="1">
                <a:sym typeface="+mn-ea"/>
              </a:rPr>
              <a:t>có</a:t>
            </a:r>
            <a:r>
              <a:rPr lang="en-US" dirty="0">
                <a:sym typeface="+mn-ea"/>
              </a:rPr>
              <a:t>).</a:t>
            </a:r>
            <a:endParaRPr lang="en-US" dirty="0"/>
          </a:p>
          <a:p>
            <a:pPr algn="just"/>
            <a:r>
              <a:rPr lang="en-US" dirty="0">
                <a:sym typeface="+mn-ea"/>
              </a:rPr>
              <a:t>8. </a:t>
            </a:r>
            <a:r>
              <a:rPr lang="en-US" dirty="0" err="1">
                <a:sym typeface="+mn-ea"/>
              </a:rPr>
              <a:t>Dự</a:t>
            </a:r>
            <a:r>
              <a:rPr lang="en-US" dirty="0">
                <a:sym typeface="+mn-ea"/>
              </a:rPr>
              <a:t> </a:t>
            </a:r>
            <a:r>
              <a:rPr lang="en-US" dirty="0" err="1">
                <a:sym typeface="+mn-ea"/>
              </a:rPr>
              <a:t>thảo</a:t>
            </a:r>
            <a:r>
              <a:rPr lang="en-US" dirty="0">
                <a:sym typeface="+mn-ea"/>
              </a:rPr>
              <a:t> </a:t>
            </a:r>
            <a:r>
              <a:rPr lang="en-US" dirty="0" err="1">
                <a:sym typeface="+mn-ea"/>
              </a:rPr>
              <a:t>quyết</a:t>
            </a:r>
            <a:r>
              <a:rPr lang="en-US" dirty="0">
                <a:sym typeface="+mn-ea"/>
              </a:rPr>
              <a:t> </a:t>
            </a:r>
            <a:r>
              <a:rPr lang="en-US" dirty="0" err="1">
                <a:sym typeface="+mn-ea"/>
              </a:rPr>
              <a:t>định</a:t>
            </a:r>
            <a:r>
              <a:rPr lang="en-US" dirty="0">
                <a:sym typeface="+mn-ea"/>
              </a:rPr>
              <a:t> </a:t>
            </a:r>
            <a:r>
              <a:rPr lang="en-US" dirty="0" err="1">
                <a:sym typeface="+mn-ea"/>
              </a:rPr>
              <a:t>hành</a:t>
            </a:r>
            <a:r>
              <a:rPr lang="en-US" dirty="0">
                <a:sym typeface="+mn-ea"/>
              </a:rPr>
              <a:t> </a:t>
            </a:r>
            <a:r>
              <a:rPr lang="en-US" dirty="0" err="1">
                <a:sym typeface="+mn-ea"/>
              </a:rPr>
              <a:t>chính</a:t>
            </a:r>
            <a:r>
              <a:rPr lang="en-US" dirty="0">
                <a:sym typeface="+mn-ea"/>
              </a:rPr>
              <a:t> </a:t>
            </a:r>
            <a:r>
              <a:rPr lang="en-US" dirty="0" err="1">
                <a:sym typeface="+mn-ea"/>
              </a:rPr>
              <a:t>có</a:t>
            </a:r>
            <a:r>
              <a:rPr lang="en-US" dirty="0">
                <a:sym typeface="+mn-ea"/>
              </a:rPr>
              <a:t> </a:t>
            </a:r>
            <a:r>
              <a:rPr lang="en-US" dirty="0" err="1">
                <a:sym typeface="+mn-ea"/>
              </a:rPr>
              <a:t>nội</a:t>
            </a:r>
            <a:r>
              <a:rPr lang="en-US" dirty="0">
                <a:sym typeface="+mn-ea"/>
              </a:rPr>
              <a:t> dung </a:t>
            </a:r>
            <a:r>
              <a:rPr lang="en-US" dirty="0" err="1">
                <a:sym typeface="+mn-ea"/>
              </a:rPr>
              <a:t>xác</a:t>
            </a:r>
            <a:r>
              <a:rPr lang="en-US" dirty="0">
                <a:sym typeface="+mn-ea"/>
              </a:rPr>
              <a:t> </a:t>
            </a:r>
            <a:r>
              <a:rPr lang="en-US" dirty="0" err="1">
                <a:sym typeface="+mn-ea"/>
              </a:rPr>
              <a:t>lập</a:t>
            </a:r>
            <a:r>
              <a:rPr lang="en-US" dirty="0">
                <a:sym typeface="+mn-ea"/>
              </a:rPr>
              <a:t> </a:t>
            </a:r>
            <a:r>
              <a:rPr lang="en-US" dirty="0" err="1">
                <a:sym typeface="+mn-ea"/>
              </a:rPr>
              <a:t>nghĩa</a:t>
            </a:r>
            <a:r>
              <a:rPr lang="en-US" dirty="0">
                <a:sym typeface="+mn-ea"/>
              </a:rPr>
              <a:t> </a:t>
            </a:r>
            <a:r>
              <a:rPr lang="en-US" dirty="0" err="1">
                <a:sym typeface="+mn-ea"/>
              </a:rPr>
              <a:t>vụ</a:t>
            </a:r>
            <a:r>
              <a:rPr lang="en-US" dirty="0">
                <a:sym typeface="+mn-ea"/>
              </a:rPr>
              <a:t> </a:t>
            </a:r>
            <a:r>
              <a:rPr lang="en-US" dirty="0" err="1">
                <a:sym typeface="+mn-ea"/>
              </a:rPr>
              <a:t>hoặc</a:t>
            </a:r>
            <a:r>
              <a:rPr lang="en-US" dirty="0">
                <a:sym typeface="+mn-ea"/>
              </a:rPr>
              <a:t> </a:t>
            </a:r>
            <a:r>
              <a:rPr lang="en-US" dirty="0" err="1">
                <a:sym typeface="+mn-ea"/>
              </a:rPr>
              <a:t>làm</a:t>
            </a:r>
            <a:r>
              <a:rPr lang="en-US" dirty="0">
                <a:sym typeface="+mn-ea"/>
              </a:rPr>
              <a:t> </a:t>
            </a:r>
            <a:r>
              <a:rPr lang="en-US" dirty="0" err="1">
                <a:sym typeface="+mn-ea"/>
              </a:rPr>
              <a:t>chấm</a:t>
            </a:r>
            <a:r>
              <a:rPr lang="en-US" dirty="0">
                <a:sym typeface="+mn-ea"/>
              </a:rPr>
              <a:t> </a:t>
            </a:r>
            <a:r>
              <a:rPr lang="en-US" dirty="0" err="1">
                <a:sym typeface="+mn-ea"/>
              </a:rPr>
              <a:t>dứt</a:t>
            </a:r>
            <a:r>
              <a:rPr lang="en-US" dirty="0">
                <a:sym typeface="+mn-ea"/>
              </a:rPr>
              <a:t>, </a:t>
            </a:r>
            <a:r>
              <a:rPr lang="en-US" dirty="0" err="1">
                <a:sym typeface="+mn-ea"/>
              </a:rPr>
              <a:t>hạn</a:t>
            </a:r>
            <a:r>
              <a:rPr lang="en-US" dirty="0">
                <a:sym typeface="+mn-ea"/>
              </a:rPr>
              <a:t> </a:t>
            </a:r>
            <a:r>
              <a:rPr lang="en-US" dirty="0" err="1">
                <a:sym typeface="+mn-ea"/>
              </a:rPr>
              <a:t>chế</a:t>
            </a:r>
            <a:r>
              <a:rPr lang="en-US" dirty="0">
                <a:sym typeface="+mn-ea"/>
              </a:rPr>
              <a:t> </a:t>
            </a:r>
            <a:r>
              <a:rPr lang="en-US" dirty="0" err="1">
                <a:sym typeface="+mn-ea"/>
              </a:rPr>
              <a:t>quyền</a:t>
            </a:r>
            <a:r>
              <a:rPr lang="en-US" dirty="0">
                <a:sym typeface="+mn-ea"/>
              </a:rPr>
              <a:t>, </a:t>
            </a:r>
            <a:r>
              <a:rPr lang="en-US" dirty="0" err="1">
                <a:sym typeface="+mn-ea"/>
              </a:rPr>
              <a:t>lợi</a:t>
            </a:r>
            <a:r>
              <a:rPr lang="en-US" dirty="0">
                <a:sym typeface="+mn-ea"/>
              </a:rPr>
              <a:t> </a:t>
            </a:r>
            <a:r>
              <a:rPr lang="en-US" dirty="0" err="1">
                <a:sym typeface="+mn-ea"/>
              </a:rPr>
              <a:t>ích</a:t>
            </a:r>
            <a:r>
              <a:rPr lang="en-US" dirty="0">
                <a:sym typeface="+mn-ea"/>
              </a:rPr>
              <a:t> </a:t>
            </a:r>
            <a:r>
              <a:rPr lang="en-US" dirty="0" err="1">
                <a:sym typeface="+mn-ea"/>
              </a:rPr>
              <a:t>của</a:t>
            </a:r>
            <a:r>
              <a:rPr lang="en-US" dirty="0">
                <a:sym typeface="+mn-ea"/>
              </a:rPr>
              <a:t> </a:t>
            </a:r>
            <a:r>
              <a:rPr lang="en-US" dirty="0" err="1">
                <a:sym typeface="+mn-ea"/>
              </a:rPr>
              <a:t>đối</a:t>
            </a:r>
            <a:r>
              <a:rPr lang="en-US" dirty="0">
                <a:sym typeface="+mn-ea"/>
              </a:rPr>
              <a:t> </a:t>
            </a:r>
            <a:r>
              <a:rPr lang="en-US" dirty="0" err="1">
                <a:sym typeface="+mn-ea"/>
              </a:rPr>
              <a:t>tượng</a:t>
            </a:r>
            <a:r>
              <a:rPr lang="en-US" dirty="0">
                <a:sym typeface="+mn-ea"/>
              </a:rPr>
              <a:t> </a:t>
            </a:r>
            <a:r>
              <a:rPr lang="en-US" dirty="0" err="1">
                <a:sym typeface="+mn-ea"/>
              </a:rPr>
              <a:t>thi</a:t>
            </a:r>
            <a:r>
              <a:rPr lang="en-US" dirty="0">
                <a:sym typeface="+mn-ea"/>
              </a:rPr>
              <a:t> </a:t>
            </a:r>
            <a:r>
              <a:rPr lang="en-US" dirty="0" err="1">
                <a:sym typeface="+mn-ea"/>
              </a:rPr>
              <a:t>hành</a:t>
            </a:r>
            <a:r>
              <a:rPr lang="en-US" dirty="0">
                <a:sym typeface="+mn-ea"/>
              </a:rPr>
              <a:t> </a:t>
            </a:r>
            <a:r>
              <a:rPr lang="en-US" dirty="0" err="1">
                <a:sym typeface="+mn-ea"/>
              </a:rPr>
              <a:t>là</a:t>
            </a:r>
            <a:r>
              <a:rPr lang="en-US" dirty="0">
                <a:sym typeface="+mn-ea"/>
              </a:rPr>
              <a:t> </a:t>
            </a:r>
            <a:r>
              <a:rPr lang="en-US" dirty="0" err="1">
                <a:sym typeface="+mn-ea"/>
              </a:rPr>
              <a:t>công</a:t>
            </a:r>
            <a:r>
              <a:rPr lang="en-US" dirty="0">
                <a:sym typeface="+mn-ea"/>
              </a:rPr>
              <a:t> </a:t>
            </a:r>
            <a:r>
              <a:rPr lang="en-US" dirty="0" err="1">
                <a:sym typeface="+mn-ea"/>
              </a:rPr>
              <a:t>dân</a:t>
            </a:r>
            <a:r>
              <a:rPr lang="en-US" dirty="0">
                <a:sym typeface="+mn-ea"/>
              </a:rPr>
              <a:t> </a:t>
            </a:r>
            <a:r>
              <a:rPr lang="en-US" dirty="0" err="1">
                <a:sym typeface="+mn-ea"/>
              </a:rPr>
              <a:t>trên</a:t>
            </a:r>
            <a:r>
              <a:rPr lang="en-US" dirty="0">
                <a:sym typeface="+mn-ea"/>
              </a:rPr>
              <a:t> </a:t>
            </a:r>
            <a:r>
              <a:rPr lang="en-US" dirty="0" err="1">
                <a:sym typeface="+mn-ea"/>
              </a:rPr>
              <a:t>địa</a:t>
            </a:r>
            <a:r>
              <a:rPr lang="en-US" dirty="0">
                <a:sym typeface="+mn-ea"/>
              </a:rPr>
              <a:t> </a:t>
            </a:r>
            <a:r>
              <a:rPr lang="en-US" dirty="0" err="1">
                <a:sym typeface="+mn-ea"/>
              </a:rPr>
              <a:t>bàn</a:t>
            </a:r>
            <a:r>
              <a:rPr lang="en-US" dirty="0">
                <a:sym typeface="+mn-ea"/>
              </a:rPr>
              <a:t> </a:t>
            </a:r>
            <a:r>
              <a:rPr lang="en-US" dirty="0" err="1">
                <a:sym typeface="+mn-ea"/>
              </a:rPr>
              <a:t>cấp</a:t>
            </a:r>
            <a:r>
              <a:rPr lang="en-US" dirty="0">
                <a:sym typeface="+mn-ea"/>
              </a:rPr>
              <a:t> </a:t>
            </a:r>
            <a:r>
              <a:rPr lang="en-US" dirty="0" err="1">
                <a:sym typeface="+mn-ea"/>
              </a:rPr>
              <a:t>xã</a:t>
            </a:r>
            <a:r>
              <a:rPr lang="en-US" dirty="0">
                <a:sym typeface="+mn-ea"/>
              </a:rPr>
              <a:t>.</a:t>
            </a:r>
            <a:endParaRPr lang="en-US" dirty="0"/>
          </a:p>
          <a:p>
            <a:pPr algn="just"/>
            <a:r>
              <a:rPr lang="en-US" dirty="0">
                <a:sym typeface="+mn-ea"/>
              </a:rPr>
              <a:t>9. </a:t>
            </a:r>
            <a:r>
              <a:rPr lang="en-US" dirty="0" err="1">
                <a:sym typeface="+mn-ea"/>
              </a:rPr>
              <a:t>Các</a:t>
            </a:r>
            <a:r>
              <a:rPr lang="en-US" dirty="0">
                <a:sym typeface="+mn-ea"/>
              </a:rPr>
              <a:t> </a:t>
            </a:r>
            <a:r>
              <a:rPr lang="en-US" dirty="0" err="1">
                <a:sym typeface="+mn-ea"/>
              </a:rPr>
              <a:t>nội</a:t>
            </a:r>
            <a:r>
              <a:rPr lang="en-US" dirty="0">
                <a:sym typeface="+mn-ea"/>
              </a:rPr>
              <a:t> dung </a:t>
            </a:r>
            <a:r>
              <a:rPr lang="en-US" dirty="0" err="1">
                <a:sym typeface="+mn-ea"/>
              </a:rPr>
              <a:t>khác</a:t>
            </a:r>
            <a:r>
              <a:rPr lang="en-US" dirty="0">
                <a:sym typeface="+mn-ea"/>
              </a:rPr>
              <a:t> </a:t>
            </a:r>
            <a:r>
              <a:rPr lang="en-US" dirty="0" err="1">
                <a:sym typeface="+mn-ea"/>
              </a:rPr>
              <a:t>theo</a:t>
            </a:r>
            <a:r>
              <a:rPr lang="en-US" dirty="0">
                <a:sym typeface="+mn-ea"/>
              </a:rPr>
              <a:t> </a:t>
            </a:r>
            <a:r>
              <a:rPr lang="en-US" dirty="0" err="1">
                <a:sym typeface="+mn-ea"/>
              </a:rPr>
              <a:t>quy</a:t>
            </a:r>
            <a:r>
              <a:rPr lang="en-US" dirty="0">
                <a:sym typeface="+mn-ea"/>
              </a:rPr>
              <a:t> </a:t>
            </a:r>
            <a:r>
              <a:rPr lang="en-US" dirty="0" err="1">
                <a:sym typeface="+mn-ea"/>
              </a:rPr>
              <a:t>định</a:t>
            </a:r>
            <a:r>
              <a:rPr lang="en-US" dirty="0">
                <a:sym typeface="+mn-ea"/>
              </a:rPr>
              <a:t> </a:t>
            </a:r>
            <a:r>
              <a:rPr lang="en-US" dirty="0" err="1">
                <a:sym typeface="+mn-ea"/>
              </a:rPr>
              <a:t>của</a:t>
            </a:r>
            <a:r>
              <a:rPr lang="en-US" dirty="0">
                <a:sym typeface="+mn-ea"/>
              </a:rPr>
              <a:t> </a:t>
            </a:r>
            <a:r>
              <a:rPr lang="en-US" dirty="0" err="1">
                <a:sym typeface="+mn-ea"/>
              </a:rPr>
              <a:t>pháp</a:t>
            </a:r>
            <a:r>
              <a:rPr lang="en-US" dirty="0">
                <a:sym typeface="+mn-ea"/>
              </a:rPr>
              <a:t> </a:t>
            </a:r>
            <a:r>
              <a:rPr lang="en-US" dirty="0" err="1">
                <a:sym typeface="+mn-ea"/>
              </a:rPr>
              <a:t>luật</a:t>
            </a:r>
            <a:r>
              <a:rPr lang="en-US" dirty="0">
                <a:sym typeface="+mn-ea"/>
              </a:rPr>
              <a:t>, </a:t>
            </a:r>
            <a:r>
              <a:rPr lang="en-US" dirty="0" err="1">
                <a:sym typeface="+mn-ea"/>
              </a:rPr>
              <a:t>quy</a:t>
            </a:r>
            <a:r>
              <a:rPr lang="en-US" dirty="0">
                <a:sym typeface="+mn-ea"/>
              </a:rPr>
              <a:t> </a:t>
            </a:r>
            <a:r>
              <a:rPr lang="en-US" dirty="0" err="1">
                <a:sym typeface="+mn-ea"/>
              </a:rPr>
              <a:t>chế</a:t>
            </a:r>
            <a:r>
              <a:rPr lang="en-US" dirty="0">
                <a:sym typeface="+mn-ea"/>
              </a:rPr>
              <a:t> </a:t>
            </a:r>
            <a:r>
              <a:rPr lang="en-US" dirty="0" err="1">
                <a:sym typeface="+mn-ea"/>
              </a:rPr>
              <a:t>thực</a:t>
            </a:r>
            <a:r>
              <a:rPr lang="en-US" dirty="0">
                <a:sym typeface="+mn-ea"/>
              </a:rPr>
              <a:t> </a:t>
            </a:r>
            <a:r>
              <a:rPr lang="en-US" dirty="0" err="1">
                <a:sym typeface="+mn-ea"/>
              </a:rPr>
              <a:t>hiện</a:t>
            </a:r>
            <a:r>
              <a:rPr lang="en-US" dirty="0">
                <a:sym typeface="+mn-ea"/>
              </a:rPr>
              <a:t> </a:t>
            </a:r>
            <a:r>
              <a:rPr lang="en-US" dirty="0" err="1">
                <a:sym typeface="+mn-ea"/>
              </a:rPr>
              <a:t>dân</a:t>
            </a:r>
            <a:r>
              <a:rPr lang="en-US" dirty="0">
                <a:sym typeface="+mn-ea"/>
              </a:rPr>
              <a:t> </a:t>
            </a:r>
            <a:r>
              <a:rPr lang="en-US" dirty="0" err="1">
                <a:sym typeface="+mn-ea"/>
              </a:rPr>
              <a:t>chủ</a:t>
            </a:r>
            <a:r>
              <a:rPr lang="en-US" dirty="0">
                <a:sym typeface="+mn-ea"/>
              </a:rPr>
              <a:t> ở </a:t>
            </a:r>
            <a:r>
              <a:rPr lang="en-US" dirty="0" err="1">
                <a:sym typeface="+mn-ea"/>
              </a:rPr>
              <a:t>xã</a:t>
            </a:r>
            <a:r>
              <a:rPr lang="en-US" dirty="0">
                <a:sym typeface="+mn-ea"/>
              </a:rPr>
              <a:t>, </a:t>
            </a:r>
            <a:r>
              <a:rPr lang="en-US" dirty="0" err="1">
                <a:sym typeface="+mn-ea"/>
              </a:rPr>
              <a:t>phường</a:t>
            </a:r>
            <a:r>
              <a:rPr lang="en-US" dirty="0">
                <a:sym typeface="+mn-ea"/>
              </a:rPr>
              <a:t>, </a:t>
            </a:r>
            <a:r>
              <a:rPr lang="en-US" dirty="0" err="1" smtClean="0">
                <a:sym typeface="+mn-ea"/>
              </a:rPr>
              <a:t>đặc</a:t>
            </a:r>
            <a:r>
              <a:rPr lang="en-US" dirty="0" smtClean="0">
                <a:sym typeface="+mn-ea"/>
              </a:rPr>
              <a:t> </a:t>
            </a:r>
            <a:r>
              <a:rPr lang="en-US" dirty="0" err="1" smtClean="0">
                <a:sym typeface="+mn-ea"/>
              </a:rPr>
              <a:t>khu</a:t>
            </a:r>
            <a:r>
              <a:rPr lang="en-US" dirty="0" smtClean="0">
                <a:sym typeface="+mn-ea"/>
              </a:rPr>
              <a:t>, </a:t>
            </a:r>
            <a:r>
              <a:rPr lang="en-US" dirty="0" err="1">
                <a:sym typeface="+mn-ea"/>
              </a:rPr>
              <a:t>theo</a:t>
            </a:r>
            <a:r>
              <a:rPr lang="en-US" dirty="0">
                <a:sym typeface="+mn-ea"/>
              </a:rPr>
              <a:t> </a:t>
            </a:r>
            <a:r>
              <a:rPr lang="en-US" dirty="0" err="1">
                <a:sym typeface="+mn-ea"/>
              </a:rPr>
              <a:t>yêu</a:t>
            </a:r>
            <a:r>
              <a:rPr lang="en-US" dirty="0">
                <a:sym typeface="+mn-ea"/>
              </a:rPr>
              <a:t> </a:t>
            </a:r>
            <a:r>
              <a:rPr lang="en-US" dirty="0" err="1">
                <a:sym typeface="+mn-ea"/>
              </a:rPr>
              <a:t>cầu</a:t>
            </a:r>
            <a:r>
              <a:rPr lang="en-US" dirty="0">
                <a:sym typeface="+mn-ea"/>
              </a:rPr>
              <a:t> </a:t>
            </a:r>
            <a:r>
              <a:rPr lang="en-US" dirty="0" err="1">
                <a:sym typeface="+mn-ea"/>
              </a:rPr>
              <a:t>của</a:t>
            </a:r>
            <a:r>
              <a:rPr lang="en-US" dirty="0">
                <a:sym typeface="+mn-ea"/>
              </a:rPr>
              <a:t> </a:t>
            </a:r>
            <a:r>
              <a:rPr lang="en-US" dirty="0" err="1">
                <a:sym typeface="+mn-ea"/>
              </a:rPr>
              <a:t>cơ</a:t>
            </a:r>
            <a:r>
              <a:rPr lang="en-US" dirty="0">
                <a:sym typeface="+mn-ea"/>
              </a:rPr>
              <a:t> </a:t>
            </a:r>
            <a:r>
              <a:rPr lang="en-US" dirty="0" err="1">
                <a:sym typeface="+mn-ea"/>
              </a:rPr>
              <a:t>quan</a:t>
            </a:r>
            <a:r>
              <a:rPr lang="en-US" dirty="0">
                <a:sym typeface="+mn-ea"/>
              </a:rPr>
              <a:t> </a:t>
            </a:r>
            <a:r>
              <a:rPr lang="en-US" dirty="0" err="1">
                <a:sym typeface="+mn-ea"/>
              </a:rPr>
              <a:t>nhà</a:t>
            </a:r>
            <a:r>
              <a:rPr lang="en-US" dirty="0">
                <a:sym typeface="+mn-ea"/>
              </a:rPr>
              <a:t> </a:t>
            </a:r>
            <a:r>
              <a:rPr lang="en-US" dirty="0" err="1">
                <a:sym typeface="+mn-ea"/>
              </a:rPr>
              <a:t>nước</a:t>
            </a:r>
            <a:r>
              <a:rPr lang="en-US" dirty="0">
                <a:sym typeface="+mn-ea"/>
              </a:rPr>
              <a:t> </a:t>
            </a:r>
            <a:r>
              <a:rPr lang="en-US" dirty="0" err="1">
                <a:sym typeface="+mn-ea"/>
              </a:rPr>
              <a:t>có</a:t>
            </a:r>
            <a:r>
              <a:rPr lang="en-US" dirty="0">
                <a:sym typeface="+mn-ea"/>
              </a:rPr>
              <a:t> </a:t>
            </a:r>
            <a:r>
              <a:rPr lang="en-US" dirty="0" err="1">
                <a:sym typeface="+mn-ea"/>
              </a:rPr>
              <a:t>thẩm</a:t>
            </a:r>
            <a:r>
              <a:rPr lang="en-US" dirty="0">
                <a:sym typeface="+mn-ea"/>
              </a:rPr>
              <a:t> </a:t>
            </a:r>
            <a:r>
              <a:rPr lang="en-US" dirty="0" err="1">
                <a:sym typeface="+mn-ea"/>
              </a:rPr>
              <a:t>quyền</a:t>
            </a:r>
            <a:r>
              <a:rPr lang="en-US" dirty="0">
                <a:sym typeface="+mn-ea"/>
              </a:rPr>
              <a:t> </a:t>
            </a:r>
            <a:r>
              <a:rPr lang="en-US" dirty="0" err="1">
                <a:sym typeface="+mn-ea"/>
              </a:rPr>
              <a:t>hoặc</a:t>
            </a:r>
            <a:r>
              <a:rPr lang="en-US" dirty="0">
                <a:sym typeface="+mn-ea"/>
              </a:rPr>
              <a:t> </a:t>
            </a:r>
            <a:r>
              <a:rPr lang="en-US" dirty="0" err="1">
                <a:sym typeface="+mn-ea"/>
              </a:rPr>
              <a:t>chính</a:t>
            </a:r>
            <a:r>
              <a:rPr lang="en-US" dirty="0">
                <a:sym typeface="+mn-ea"/>
              </a:rPr>
              <a:t> </a:t>
            </a:r>
            <a:r>
              <a:rPr lang="en-US" dirty="0" err="1">
                <a:sym typeface="+mn-ea"/>
              </a:rPr>
              <a:t>quyền</a:t>
            </a:r>
            <a:r>
              <a:rPr lang="en-US" dirty="0">
                <a:sym typeface="+mn-ea"/>
              </a:rPr>
              <a:t> </a:t>
            </a:r>
            <a:r>
              <a:rPr lang="en-US" dirty="0" err="1">
                <a:sym typeface="+mn-ea"/>
              </a:rPr>
              <a:t>cấp</a:t>
            </a:r>
            <a:r>
              <a:rPr lang="en-US" dirty="0">
                <a:sym typeface="+mn-ea"/>
              </a:rPr>
              <a:t> </a:t>
            </a:r>
            <a:r>
              <a:rPr lang="en-US" dirty="0" err="1">
                <a:sym typeface="+mn-ea"/>
              </a:rPr>
              <a:t>xã</a:t>
            </a:r>
            <a:r>
              <a:rPr lang="en-US" dirty="0">
                <a:sym typeface="+mn-ea"/>
              </a:rPr>
              <a:t> </a:t>
            </a:r>
            <a:r>
              <a:rPr lang="en-US" dirty="0" err="1">
                <a:sym typeface="+mn-ea"/>
              </a:rPr>
              <a:t>thấy</a:t>
            </a:r>
            <a:r>
              <a:rPr lang="en-US" dirty="0">
                <a:sym typeface="+mn-ea"/>
              </a:rPr>
              <a:t> </a:t>
            </a:r>
            <a:r>
              <a:rPr lang="en-US" dirty="0" err="1">
                <a:sym typeface="+mn-ea"/>
              </a:rPr>
              <a:t>cần</a:t>
            </a:r>
            <a:r>
              <a:rPr lang="en-US" dirty="0">
                <a:sym typeface="+mn-ea"/>
              </a:rPr>
              <a:t> </a:t>
            </a:r>
            <a:r>
              <a:rPr lang="en-US" dirty="0" err="1">
                <a:sym typeface="+mn-ea"/>
              </a:rPr>
              <a:t>lấy</a:t>
            </a:r>
            <a:r>
              <a:rPr lang="en-US" dirty="0">
                <a:sym typeface="+mn-ea"/>
              </a:rPr>
              <a:t> ý </a:t>
            </a:r>
            <a:r>
              <a:rPr lang="en-US" dirty="0" err="1">
                <a:sym typeface="+mn-ea"/>
              </a:rPr>
              <a:t>kiến</a:t>
            </a:r>
            <a:r>
              <a:rPr lang="en-US" dirty="0">
                <a:sym typeface="+mn-ea"/>
              </a:rPr>
              <a:t>.</a:t>
            </a:r>
            <a:endParaRPr lang="en-US" dirty="0"/>
          </a:p>
          <a:p>
            <a:pPr algn="just"/>
            <a:endParaRPr lang="en-US" dirty="0"/>
          </a:p>
        </p:txBody>
      </p:sp>
    </p:spTree>
    <p:extLst>
      <p:ext uri="{BB962C8B-B14F-4D97-AF65-F5344CB8AC3E}">
        <p14:creationId xmlns:p14="http://schemas.microsoft.com/office/powerpoint/2010/main" val="80524450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p:txBody>
          <a:bodyPr>
            <a:normAutofit fontScale="90000" lnSpcReduction="10000"/>
          </a:bodyPr>
          <a:lstStyle/>
          <a:p>
            <a:pPr algn="just"/>
            <a:r>
              <a:rPr lang="en-US" dirty="0" err="1"/>
              <a:t>Trước</a:t>
            </a:r>
            <a:r>
              <a:rPr lang="en-US" dirty="0"/>
              <a:t> </a:t>
            </a:r>
            <a:r>
              <a:rPr lang="en-US" dirty="0" err="1"/>
              <a:t>khi</a:t>
            </a:r>
            <a:r>
              <a:rPr lang="en-US" dirty="0"/>
              <a:t> ban </a:t>
            </a:r>
            <a:r>
              <a:rPr lang="en-US" dirty="0" err="1"/>
              <a:t>hành</a:t>
            </a:r>
            <a:r>
              <a:rPr lang="en-US" dirty="0"/>
              <a:t> </a:t>
            </a:r>
            <a:r>
              <a:rPr lang="en-US" dirty="0" err="1"/>
              <a:t>quyết</a:t>
            </a:r>
            <a:r>
              <a:rPr lang="en-US" dirty="0"/>
              <a:t> </a:t>
            </a:r>
            <a:r>
              <a:rPr lang="en-US" dirty="0" err="1"/>
              <a:t>định</a:t>
            </a:r>
            <a:r>
              <a:rPr lang="en-US" dirty="0"/>
              <a:t> </a:t>
            </a:r>
            <a:r>
              <a:rPr lang="en-US" dirty="0" err="1"/>
              <a:t>hành</a:t>
            </a:r>
            <a:r>
              <a:rPr lang="en-US" dirty="0"/>
              <a:t> </a:t>
            </a:r>
            <a:r>
              <a:rPr lang="en-US" dirty="0" err="1"/>
              <a:t>chính</a:t>
            </a:r>
            <a:r>
              <a:rPr lang="en-US" dirty="0"/>
              <a:t> , </a:t>
            </a:r>
            <a:r>
              <a:rPr lang="en-US" dirty="0" err="1"/>
              <a:t>Ủy</a:t>
            </a:r>
            <a:r>
              <a:rPr lang="en-US" dirty="0"/>
              <a:t> ban </a:t>
            </a:r>
            <a:r>
              <a:rPr lang="en-US" dirty="0" err="1"/>
              <a:t>nhân</a:t>
            </a:r>
            <a:r>
              <a:rPr lang="en-US" dirty="0"/>
              <a:t> </a:t>
            </a:r>
            <a:r>
              <a:rPr lang="en-US" dirty="0" err="1"/>
              <a:t>dân</a:t>
            </a:r>
            <a:r>
              <a:rPr lang="en-US" dirty="0"/>
              <a:t> </a:t>
            </a:r>
            <a:r>
              <a:rPr lang="en-US" dirty="0" err="1"/>
              <a:t>cấp</a:t>
            </a:r>
            <a:r>
              <a:rPr lang="en-US" dirty="0"/>
              <a:t> </a:t>
            </a:r>
            <a:r>
              <a:rPr lang="en-US" dirty="0" err="1"/>
              <a:t>xã</a:t>
            </a:r>
            <a:r>
              <a:rPr lang="en-US" dirty="0"/>
              <a:t> </a:t>
            </a:r>
            <a:r>
              <a:rPr lang="en-US" dirty="0" err="1"/>
              <a:t>có</a:t>
            </a:r>
            <a:r>
              <a:rPr lang="en-US" dirty="0"/>
              <a:t> </a:t>
            </a:r>
            <a:r>
              <a:rPr lang="en-US" dirty="0" err="1"/>
              <a:t>trách</a:t>
            </a:r>
            <a:r>
              <a:rPr lang="en-US" dirty="0"/>
              <a:t> </a:t>
            </a:r>
            <a:r>
              <a:rPr lang="en-US" dirty="0" err="1"/>
              <a:t>nhiệm</a:t>
            </a:r>
            <a:r>
              <a:rPr lang="en-US" dirty="0"/>
              <a:t> </a:t>
            </a:r>
            <a:r>
              <a:rPr lang="en-US" dirty="0" err="1"/>
              <a:t>thông</a:t>
            </a:r>
            <a:r>
              <a:rPr lang="en-US" dirty="0"/>
              <a:t> tin </a:t>
            </a:r>
            <a:r>
              <a:rPr lang="en-US" dirty="0" err="1"/>
              <a:t>và</a:t>
            </a:r>
            <a:r>
              <a:rPr lang="en-US" dirty="0"/>
              <a:t> </a:t>
            </a:r>
            <a:r>
              <a:rPr lang="en-US" dirty="0" err="1"/>
              <a:t>tạo</a:t>
            </a:r>
            <a:r>
              <a:rPr lang="en-US" dirty="0"/>
              <a:t> </a:t>
            </a:r>
            <a:r>
              <a:rPr lang="en-US" dirty="0" err="1"/>
              <a:t>điều</a:t>
            </a:r>
            <a:r>
              <a:rPr lang="en-US" dirty="0"/>
              <a:t> </a:t>
            </a:r>
            <a:r>
              <a:rPr lang="en-US" dirty="0" err="1"/>
              <a:t>kiện</a:t>
            </a:r>
            <a:r>
              <a:rPr lang="en-US" dirty="0"/>
              <a:t> </a:t>
            </a:r>
            <a:r>
              <a:rPr lang="en-US" dirty="0" err="1"/>
              <a:t>để</a:t>
            </a:r>
            <a:r>
              <a:rPr lang="en-US" dirty="0"/>
              <a:t> </a:t>
            </a:r>
            <a:r>
              <a:rPr lang="en-US" dirty="0" err="1"/>
              <a:t>công</a:t>
            </a:r>
            <a:r>
              <a:rPr lang="en-US" dirty="0"/>
              <a:t> </a:t>
            </a:r>
            <a:r>
              <a:rPr lang="en-US" dirty="0" err="1"/>
              <a:t>dân</a:t>
            </a:r>
            <a:r>
              <a:rPr lang="en-US" dirty="0"/>
              <a:t> </a:t>
            </a:r>
            <a:r>
              <a:rPr lang="en-US" u="sng" dirty="0" err="1"/>
              <a:t>là</a:t>
            </a:r>
            <a:r>
              <a:rPr lang="en-US" u="sng" dirty="0"/>
              <a:t> </a:t>
            </a:r>
            <a:r>
              <a:rPr lang="en-US" u="sng" dirty="0" err="1"/>
              <a:t>đối</a:t>
            </a:r>
            <a:r>
              <a:rPr lang="en-US" u="sng" dirty="0"/>
              <a:t> </a:t>
            </a:r>
            <a:r>
              <a:rPr lang="en-US" u="sng" dirty="0" err="1"/>
              <a:t>tượng</a:t>
            </a:r>
            <a:r>
              <a:rPr lang="en-US" u="sng" dirty="0"/>
              <a:t> </a:t>
            </a:r>
            <a:r>
              <a:rPr lang="en-US" u="sng" dirty="0" err="1"/>
              <a:t>thi</a:t>
            </a:r>
            <a:r>
              <a:rPr lang="en-US" u="sng" dirty="0"/>
              <a:t> </a:t>
            </a:r>
            <a:r>
              <a:rPr lang="en-US" u="sng" dirty="0" err="1"/>
              <a:t>hành</a:t>
            </a:r>
            <a:r>
              <a:rPr lang="en-US" u="sng" dirty="0"/>
              <a:t> </a:t>
            </a:r>
            <a:r>
              <a:rPr lang="en-US" dirty="0" err="1"/>
              <a:t>quyết</a:t>
            </a:r>
            <a:r>
              <a:rPr lang="en-US" dirty="0"/>
              <a:t> </a:t>
            </a:r>
            <a:r>
              <a:rPr lang="en-US" dirty="0" err="1"/>
              <a:t>định</a:t>
            </a:r>
            <a:r>
              <a:rPr lang="en-US" dirty="0"/>
              <a:t> </a:t>
            </a:r>
            <a:r>
              <a:rPr lang="en-US" dirty="0" err="1"/>
              <a:t>hành</a:t>
            </a:r>
            <a:r>
              <a:rPr lang="en-US" dirty="0"/>
              <a:t> </a:t>
            </a:r>
            <a:r>
              <a:rPr lang="en-US" dirty="0" err="1"/>
              <a:t>chính</a:t>
            </a:r>
            <a:r>
              <a:rPr lang="en-US" dirty="0"/>
              <a:t> </a:t>
            </a:r>
            <a:r>
              <a:rPr lang="en-US" dirty="0" err="1"/>
              <a:t>được</a:t>
            </a:r>
            <a:r>
              <a:rPr lang="en-US" dirty="0"/>
              <a:t> </a:t>
            </a:r>
            <a:r>
              <a:rPr lang="en-US" dirty="0" err="1"/>
              <a:t>biết</a:t>
            </a:r>
            <a:r>
              <a:rPr lang="en-US" dirty="0"/>
              <a:t> </a:t>
            </a:r>
            <a:r>
              <a:rPr lang="en-US" dirty="0" err="1"/>
              <a:t>và</a:t>
            </a:r>
            <a:r>
              <a:rPr lang="en-US" dirty="0"/>
              <a:t> </a:t>
            </a:r>
            <a:r>
              <a:rPr lang="en-US" dirty="0" err="1"/>
              <a:t>trình</a:t>
            </a:r>
            <a:r>
              <a:rPr lang="en-US" dirty="0"/>
              <a:t> </a:t>
            </a:r>
            <a:r>
              <a:rPr lang="en-US" dirty="0" err="1"/>
              <a:t>bày</a:t>
            </a:r>
            <a:r>
              <a:rPr lang="en-US" dirty="0"/>
              <a:t> ý </a:t>
            </a:r>
            <a:r>
              <a:rPr lang="en-US" dirty="0" err="1"/>
              <a:t>kiến</a:t>
            </a:r>
            <a:r>
              <a:rPr lang="en-US" dirty="0"/>
              <a:t> </a:t>
            </a:r>
            <a:r>
              <a:rPr lang="en-US" dirty="0" err="1"/>
              <a:t>nếu</a:t>
            </a:r>
            <a:r>
              <a:rPr lang="en-US" dirty="0"/>
              <a:t> </a:t>
            </a:r>
            <a:r>
              <a:rPr lang="en-US" dirty="0" err="1"/>
              <a:t>người</a:t>
            </a:r>
            <a:r>
              <a:rPr lang="en-US" dirty="0"/>
              <a:t> </a:t>
            </a:r>
            <a:r>
              <a:rPr lang="en-US" dirty="0" err="1"/>
              <a:t>đó</a:t>
            </a:r>
            <a:r>
              <a:rPr lang="en-US" dirty="0"/>
              <a:t> </a:t>
            </a:r>
            <a:r>
              <a:rPr lang="en-US" dirty="0" err="1"/>
              <a:t>có</a:t>
            </a:r>
            <a:r>
              <a:rPr lang="en-US" dirty="0"/>
              <a:t> </a:t>
            </a:r>
            <a:r>
              <a:rPr lang="en-US" dirty="0" err="1"/>
              <a:t>yêu</a:t>
            </a:r>
            <a:r>
              <a:rPr lang="en-US" dirty="0"/>
              <a:t> </a:t>
            </a:r>
            <a:r>
              <a:rPr lang="en-US" dirty="0" err="1"/>
              <a:t>cầu</a:t>
            </a:r>
            <a:r>
              <a:rPr lang="en-US" dirty="0"/>
              <a:t>. </a:t>
            </a:r>
            <a:r>
              <a:rPr lang="en-US" dirty="0" err="1"/>
              <a:t>Công</a:t>
            </a:r>
            <a:r>
              <a:rPr lang="en-US" dirty="0"/>
              <a:t> </a:t>
            </a:r>
            <a:r>
              <a:rPr lang="en-US" dirty="0" err="1"/>
              <a:t>dân</a:t>
            </a:r>
            <a:r>
              <a:rPr lang="en-US" dirty="0"/>
              <a:t> </a:t>
            </a:r>
            <a:r>
              <a:rPr lang="en-US" dirty="0" err="1"/>
              <a:t>là</a:t>
            </a:r>
            <a:r>
              <a:rPr lang="en-US" dirty="0"/>
              <a:t> </a:t>
            </a:r>
            <a:r>
              <a:rPr lang="en-US" dirty="0" err="1"/>
              <a:t>đối</a:t>
            </a:r>
            <a:r>
              <a:rPr lang="en-US" dirty="0"/>
              <a:t> </a:t>
            </a:r>
            <a:r>
              <a:rPr lang="en-US" dirty="0" err="1"/>
              <a:t>tượng</a:t>
            </a:r>
            <a:r>
              <a:rPr lang="en-US" dirty="0"/>
              <a:t> </a:t>
            </a:r>
            <a:r>
              <a:rPr lang="en-US" dirty="0" err="1"/>
              <a:t>thi</a:t>
            </a:r>
            <a:r>
              <a:rPr lang="en-US" dirty="0"/>
              <a:t> </a:t>
            </a:r>
            <a:r>
              <a:rPr lang="en-US" dirty="0" err="1"/>
              <a:t>hành</a:t>
            </a:r>
            <a:r>
              <a:rPr lang="en-US" dirty="0"/>
              <a:t> </a:t>
            </a:r>
            <a:r>
              <a:rPr lang="en-US" dirty="0" err="1"/>
              <a:t>quyết</a:t>
            </a:r>
            <a:r>
              <a:rPr lang="en-US" dirty="0"/>
              <a:t> </a:t>
            </a:r>
            <a:r>
              <a:rPr lang="en-US" dirty="0" err="1"/>
              <a:t>định</a:t>
            </a:r>
            <a:r>
              <a:rPr lang="en-US" dirty="0"/>
              <a:t> </a:t>
            </a:r>
            <a:r>
              <a:rPr lang="en-US" dirty="0" err="1"/>
              <a:t>hành</a:t>
            </a:r>
            <a:r>
              <a:rPr lang="en-US" dirty="0"/>
              <a:t> </a:t>
            </a:r>
            <a:r>
              <a:rPr lang="en-US" dirty="0" err="1"/>
              <a:t>chính</a:t>
            </a:r>
            <a:r>
              <a:rPr lang="en-US" dirty="0"/>
              <a:t> </a:t>
            </a:r>
            <a:r>
              <a:rPr lang="en-US" dirty="0" err="1"/>
              <a:t>có</a:t>
            </a:r>
            <a:r>
              <a:rPr lang="en-US" dirty="0"/>
              <a:t> </a:t>
            </a:r>
            <a:r>
              <a:rPr lang="en-US" dirty="0" err="1"/>
              <a:t>thể</a:t>
            </a:r>
            <a:r>
              <a:rPr lang="en-US" dirty="0"/>
              <a:t> </a:t>
            </a:r>
            <a:r>
              <a:rPr lang="en-US" dirty="0" err="1"/>
              <a:t>tự</a:t>
            </a:r>
            <a:r>
              <a:rPr lang="en-US" dirty="0"/>
              <a:t> </a:t>
            </a:r>
            <a:r>
              <a:rPr lang="en-US" dirty="0" err="1"/>
              <a:t>mình</a:t>
            </a:r>
            <a:r>
              <a:rPr lang="en-US" dirty="0"/>
              <a:t> </a:t>
            </a:r>
            <a:r>
              <a:rPr lang="en-US" dirty="0" err="1"/>
              <a:t>hoặc</a:t>
            </a:r>
            <a:r>
              <a:rPr lang="en-US" dirty="0"/>
              <a:t> </a:t>
            </a:r>
            <a:r>
              <a:rPr lang="en-US" dirty="0" err="1"/>
              <a:t>ủy</a:t>
            </a:r>
            <a:r>
              <a:rPr lang="en-US" dirty="0"/>
              <a:t> </a:t>
            </a:r>
            <a:r>
              <a:rPr lang="en-US" dirty="0" err="1"/>
              <a:t>quyền</a:t>
            </a:r>
            <a:r>
              <a:rPr lang="en-US" dirty="0"/>
              <a:t> </a:t>
            </a:r>
            <a:r>
              <a:rPr lang="en-US" dirty="0" err="1"/>
              <a:t>cho</a:t>
            </a:r>
            <a:r>
              <a:rPr lang="en-US" dirty="0"/>
              <a:t> </a:t>
            </a:r>
            <a:r>
              <a:rPr lang="en-US" dirty="0" err="1"/>
              <a:t>người</a:t>
            </a:r>
            <a:r>
              <a:rPr lang="en-US" dirty="0"/>
              <a:t> </a:t>
            </a:r>
            <a:r>
              <a:rPr lang="en-US" dirty="0" err="1"/>
              <a:t>đại</a:t>
            </a:r>
            <a:r>
              <a:rPr lang="en-US" dirty="0"/>
              <a:t> </a:t>
            </a:r>
            <a:r>
              <a:rPr lang="en-US" dirty="0" err="1"/>
              <a:t>diện</a:t>
            </a:r>
            <a:r>
              <a:rPr lang="en-US" dirty="0"/>
              <a:t> </a:t>
            </a:r>
            <a:r>
              <a:rPr lang="en-US" dirty="0" err="1"/>
              <a:t>trình</a:t>
            </a:r>
            <a:r>
              <a:rPr lang="en-US" dirty="0"/>
              <a:t> </a:t>
            </a:r>
            <a:r>
              <a:rPr lang="en-US" dirty="0" err="1"/>
              <a:t>bày</a:t>
            </a:r>
            <a:r>
              <a:rPr lang="en-US" dirty="0"/>
              <a:t> ý </a:t>
            </a:r>
            <a:r>
              <a:rPr lang="en-US" dirty="0" err="1"/>
              <a:t>kiến</a:t>
            </a:r>
            <a:r>
              <a:rPr lang="en-US" dirty="0"/>
              <a:t>.</a:t>
            </a:r>
          </a:p>
          <a:p>
            <a:pPr algn="just"/>
            <a:r>
              <a:rPr lang="en-US" dirty="0" err="1"/>
              <a:t>Trường</a:t>
            </a:r>
            <a:r>
              <a:rPr lang="en-US" dirty="0"/>
              <a:t> </a:t>
            </a:r>
            <a:r>
              <a:rPr lang="en-US" dirty="0" err="1"/>
              <a:t>hợp</a:t>
            </a:r>
            <a:r>
              <a:rPr lang="en-US" dirty="0"/>
              <a:t> </a:t>
            </a:r>
            <a:r>
              <a:rPr lang="en-US" dirty="0" err="1"/>
              <a:t>quyết</a:t>
            </a:r>
            <a:r>
              <a:rPr lang="en-US" dirty="0"/>
              <a:t> </a:t>
            </a:r>
            <a:r>
              <a:rPr lang="en-US" dirty="0" err="1"/>
              <a:t>định</a:t>
            </a:r>
            <a:r>
              <a:rPr lang="en-US" dirty="0"/>
              <a:t> </a:t>
            </a:r>
            <a:r>
              <a:rPr lang="en-US" dirty="0" err="1"/>
              <a:t>hành</a:t>
            </a:r>
            <a:r>
              <a:rPr lang="en-US" dirty="0"/>
              <a:t> </a:t>
            </a:r>
            <a:r>
              <a:rPr lang="en-US" dirty="0" err="1"/>
              <a:t>chính</a:t>
            </a:r>
            <a:r>
              <a:rPr lang="en-US" dirty="0"/>
              <a:t> </a:t>
            </a:r>
            <a:r>
              <a:rPr lang="en-US" dirty="0" err="1"/>
              <a:t>áp</a:t>
            </a:r>
            <a:r>
              <a:rPr lang="en-US" dirty="0"/>
              <a:t> </a:t>
            </a:r>
            <a:r>
              <a:rPr lang="en-US" dirty="0" err="1"/>
              <a:t>dụng</a:t>
            </a:r>
            <a:r>
              <a:rPr lang="en-US" dirty="0"/>
              <a:t> </a:t>
            </a:r>
            <a:r>
              <a:rPr lang="en-US" dirty="0" err="1"/>
              <a:t>đối</a:t>
            </a:r>
            <a:r>
              <a:rPr lang="en-US" dirty="0"/>
              <a:t> </a:t>
            </a:r>
            <a:r>
              <a:rPr lang="en-US" dirty="0" err="1"/>
              <a:t>với</a:t>
            </a:r>
            <a:r>
              <a:rPr lang="en-US" dirty="0"/>
              <a:t> </a:t>
            </a:r>
            <a:r>
              <a:rPr lang="en-US" dirty="0" err="1"/>
              <a:t>nhiều</a:t>
            </a:r>
            <a:r>
              <a:rPr lang="en-US" dirty="0"/>
              <a:t> </a:t>
            </a:r>
            <a:r>
              <a:rPr lang="en-US" dirty="0" err="1"/>
              <a:t>đối</a:t>
            </a:r>
            <a:r>
              <a:rPr lang="en-US" dirty="0"/>
              <a:t> </a:t>
            </a:r>
            <a:r>
              <a:rPr lang="en-US" dirty="0" err="1"/>
              <a:t>tượng</a:t>
            </a:r>
            <a:r>
              <a:rPr lang="en-US" dirty="0"/>
              <a:t> </a:t>
            </a:r>
            <a:r>
              <a:rPr lang="en-US" dirty="0" err="1"/>
              <a:t>hoặc</a:t>
            </a:r>
            <a:r>
              <a:rPr lang="en-US" dirty="0"/>
              <a:t> </a:t>
            </a:r>
            <a:r>
              <a:rPr lang="en-US" dirty="0" err="1"/>
              <a:t>khi</a:t>
            </a:r>
            <a:r>
              <a:rPr lang="en-US" dirty="0"/>
              <a:t> </a:t>
            </a:r>
            <a:r>
              <a:rPr lang="en-US" dirty="0" err="1"/>
              <a:t>xét</a:t>
            </a:r>
            <a:r>
              <a:rPr lang="en-US" dirty="0"/>
              <a:t> </a:t>
            </a:r>
            <a:r>
              <a:rPr lang="en-US" dirty="0" err="1"/>
              <a:t>thấy</a:t>
            </a:r>
            <a:r>
              <a:rPr lang="en-US" dirty="0"/>
              <a:t> </a:t>
            </a:r>
            <a:r>
              <a:rPr lang="en-US" dirty="0" err="1"/>
              <a:t>cần</a:t>
            </a:r>
            <a:r>
              <a:rPr lang="en-US" dirty="0"/>
              <a:t> </a:t>
            </a:r>
            <a:r>
              <a:rPr lang="en-US" dirty="0" err="1"/>
              <a:t>thiết</a:t>
            </a:r>
            <a:r>
              <a:rPr lang="en-US" dirty="0"/>
              <a:t>, </a:t>
            </a:r>
            <a:r>
              <a:rPr lang="en-US" dirty="0" err="1"/>
              <a:t>thì</a:t>
            </a:r>
            <a:r>
              <a:rPr lang="en-US" dirty="0"/>
              <a:t> </a:t>
            </a:r>
            <a:r>
              <a:rPr lang="en-US" dirty="0" err="1"/>
              <a:t>Ủy</a:t>
            </a:r>
            <a:r>
              <a:rPr lang="en-US" dirty="0"/>
              <a:t> ban </a:t>
            </a:r>
            <a:r>
              <a:rPr lang="en-US" dirty="0" err="1"/>
              <a:t>nhân</a:t>
            </a:r>
            <a:r>
              <a:rPr lang="en-US" dirty="0"/>
              <a:t> </a:t>
            </a:r>
            <a:r>
              <a:rPr lang="en-US" dirty="0" err="1"/>
              <a:t>dân</a:t>
            </a:r>
            <a:r>
              <a:rPr lang="en-US" dirty="0"/>
              <a:t> </a:t>
            </a:r>
            <a:r>
              <a:rPr lang="en-US" dirty="0" err="1"/>
              <a:t>cấp</a:t>
            </a:r>
            <a:r>
              <a:rPr lang="en-US" dirty="0"/>
              <a:t> </a:t>
            </a:r>
            <a:r>
              <a:rPr lang="en-US" dirty="0" err="1"/>
              <a:t>xã</a:t>
            </a:r>
            <a:r>
              <a:rPr lang="en-US" dirty="0"/>
              <a:t> </a:t>
            </a:r>
            <a:r>
              <a:rPr lang="en-US" dirty="0" err="1"/>
              <a:t>có</a:t>
            </a:r>
            <a:r>
              <a:rPr lang="en-US" dirty="0"/>
              <a:t> </a:t>
            </a:r>
            <a:r>
              <a:rPr lang="en-US" dirty="0" err="1"/>
              <a:t>thể</a:t>
            </a:r>
            <a:r>
              <a:rPr lang="en-US" dirty="0"/>
              <a:t> </a:t>
            </a:r>
            <a:r>
              <a:rPr lang="en-US" u="sng" dirty="0" err="1"/>
              <a:t>tổ</a:t>
            </a:r>
            <a:r>
              <a:rPr lang="en-US" u="sng" dirty="0"/>
              <a:t> </a:t>
            </a:r>
            <a:r>
              <a:rPr lang="en-US" u="sng" dirty="0" err="1"/>
              <a:t>chức</a:t>
            </a:r>
            <a:r>
              <a:rPr lang="en-US" u="sng" dirty="0"/>
              <a:t> </a:t>
            </a:r>
            <a:r>
              <a:rPr lang="en-US" u="sng" dirty="0" err="1"/>
              <a:t>cuộc</a:t>
            </a:r>
            <a:r>
              <a:rPr lang="en-US" u="sng" dirty="0"/>
              <a:t> </a:t>
            </a:r>
            <a:r>
              <a:rPr lang="en-US" u="sng" dirty="0" err="1"/>
              <a:t>họp</a:t>
            </a:r>
            <a:r>
              <a:rPr lang="en-US" u="sng" dirty="0"/>
              <a:t> </a:t>
            </a:r>
            <a:r>
              <a:rPr lang="en-US" u="sng" dirty="0" err="1"/>
              <a:t>đối</a:t>
            </a:r>
            <a:r>
              <a:rPr lang="en-US" u="sng" dirty="0"/>
              <a:t> </a:t>
            </a:r>
            <a:r>
              <a:rPr lang="en-US" u="sng" dirty="0" err="1"/>
              <a:t>thoại</a:t>
            </a:r>
            <a:r>
              <a:rPr lang="en-US" u="sng" dirty="0"/>
              <a:t>, </a:t>
            </a:r>
            <a:r>
              <a:rPr lang="en-US" u="sng" dirty="0" err="1"/>
              <a:t>lấy</a:t>
            </a:r>
            <a:r>
              <a:rPr lang="en-US" u="sng" dirty="0"/>
              <a:t> ý </a:t>
            </a:r>
            <a:r>
              <a:rPr lang="en-US" u="sng" dirty="0" err="1"/>
              <a:t>kiến</a:t>
            </a:r>
            <a:r>
              <a:rPr lang="en-US" u="sng" dirty="0"/>
              <a:t> </a:t>
            </a:r>
            <a:r>
              <a:rPr lang="en-US" u="sng" dirty="0" err="1"/>
              <a:t>trực</a:t>
            </a:r>
            <a:r>
              <a:rPr lang="en-US" u="sng" dirty="0"/>
              <a:t> </a:t>
            </a:r>
            <a:r>
              <a:rPr lang="en-US" u="sng" dirty="0" err="1"/>
              <a:t>tiếp</a:t>
            </a:r>
            <a:r>
              <a:rPr lang="en-US" u="sng" dirty="0"/>
              <a:t> </a:t>
            </a:r>
            <a:r>
              <a:rPr lang="en-US" dirty="0" err="1"/>
              <a:t>của</a:t>
            </a:r>
            <a:r>
              <a:rPr lang="en-US" dirty="0"/>
              <a:t> </a:t>
            </a:r>
            <a:r>
              <a:rPr lang="en-US" dirty="0" err="1"/>
              <a:t>các</a:t>
            </a:r>
            <a:r>
              <a:rPr lang="en-US" dirty="0"/>
              <a:t> </a:t>
            </a:r>
            <a:r>
              <a:rPr lang="en-US" dirty="0" err="1"/>
              <a:t>công</a:t>
            </a:r>
            <a:r>
              <a:rPr lang="en-US" dirty="0"/>
              <a:t> </a:t>
            </a:r>
            <a:r>
              <a:rPr lang="en-US" dirty="0" err="1"/>
              <a:t>dân</a:t>
            </a:r>
            <a:r>
              <a:rPr lang="en-US" dirty="0"/>
              <a:t> </a:t>
            </a:r>
            <a:r>
              <a:rPr lang="en-US" dirty="0" err="1"/>
              <a:t>là</a:t>
            </a:r>
            <a:r>
              <a:rPr lang="en-US" dirty="0"/>
              <a:t> </a:t>
            </a:r>
            <a:r>
              <a:rPr lang="en-US" dirty="0" err="1"/>
              <a:t>đối</a:t>
            </a:r>
            <a:r>
              <a:rPr lang="en-US" dirty="0"/>
              <a:t> </a:t>
            </a:r>
            <a:r>
              <a:rPr lang="en-US" dirty="0" err="1"/>
              <a:t>tượng</a:t>
            </a:r>
            <a:r>
              <a:rPr lang="en-US" dirty="0"/>
              <a:t> </a:t>
            </a:r>
            <a:r>
              <a:rPr lang="en-US" dirty="0" err="1"/>
              <a:t>thi</a:t>
            </a:r>
            <a:r>
              <a:rPr lang="en-US" dirty="0"/>
              <a:t> </a:t>
            </a:r>
            <a:r>
              <a:rPr lang="en-US" dirty="0" err="1"/>
              <a:t>hành</a:t>
            </a:r>
            <a:r>
              <a:rPr lang="en-US" dirty="0"/>
              <a:t> </a:t>
            </a:r>
            <a:r>
              <a:rPr lang="en-US" dirty="0" err="1"/>
              <a:t>quyết</a:t>
            </a:r>
            <a:r>
              <a:rPr lang="en-US" dirty="0"/>
              <a:t> </a:t>
            </a:r>
            <a:r>
              <a:rPr lang="en-US" dirty="0" err="1"/>
              <a:t>định</a:t>
            </a:r>
            <a:r>
              <a:rPr lang="en-US" dirty="0"/>
              <a:t>. </a:t>
            </a:r>
          </a:p>
        </p:txBody>
      </p:sp>
      <p:pic>
        <p:nvPicPr>
          <p:cNvPr id="5" name="Content Placeholder 4"/>
          <p:cNvPicPr>
            <a:picLocks noGrp="1" noChangeAspect="1"/>
          </p:cNvPicPr>
          <p:nvPr>
            <p:ph sz="half" idx="2"/>
          </p:nvPr>
        </p:nvPicPr>
        <p:blipFill>
          <a:blip r:embed="rId2"/>
          <a:stretch>
            <a:fillRect/>
          </a:stretch>
        </p:blipFill>
        <p:spPr>
          <a:xfrm>
            <a:off x="7190740" y="2191385"/>
            <a:ext cx="4313555" cy="3190240"/>
          </a:xfrm>
          <a:prstGeom prst="rect">
            <a:avLst/>
          </a:prstGeom>
        </p:spPr>
      </p:pic>
      <p:sp>
        <p:nvSpPr>
          <p:cNvPr id="2" name="Title 1"/>
          <p:cNvSpPr>
            <a:spLocks noGrp="1"/>
          </p:cNvSpPr>
          <p:nvPr>
            <p:ph type="title"/>
          </p:nvPr>
        </p:nvSpPr>
        <p:spPr/>
        <p:txBody>
          <a:bodyPr>
            <a:normAutofit/>
          </a:bodyPr>
          <a:lstStyle/>
          <a:p>
            <a:pPr algn="ctr"/>
            <a:r>
              <a:rPr lang="en-US" sz="2800" b="1" dirty="0" err="1"/>
              <a:t>Việc</a:t>
            </a:r>
            <a:r>
              <a:rPr lang="en-US" sz="2800" b="1" dirty="0"/>
              <a:t> </a:t>
            </a:r>
            <a:r>
              <a:rPr lang="en-US" sz="2800" b="1" dirty="0" err="1"/>
              <a:t>tổ</a:t>
            </a:r>
            <a:r>
              <a:rPr lang="en-US" sz="2800" b="1" dirty="0"/>
              <a:t> </a:t>
            </a:r>
            <a:r>
              <a:rPr lang="en-US" sz="2800" b="1" dirty="0" err="1"/>
              <a:t>chức</a:t>
            </a:r>
            <a:r>
              <a:rPr lang="en-US" sz="2800" b="1" dirty="0"/>
              <a:t> </a:t>
            </a:r>
            <a:r>
              <a:rPr lang="en-US" sz="2800" b="1" dirty="0" err="1"/>
              <a:t>đối</a:t>
            </a:r>
            <a:r>
              <a:rPr lang="en-US" sz="2800" b="1" dirty="0"/>
              <a:t> </a:t>
            </a:r>
            <a:r>
              <a:rPr lang="en-US" sz="2800" b="1" dirty="0" err="1"/>
              <a:t>thoại</a:t>
            </a:r>
            <a:r>
              <a:rPr lang="en-US" sz="2800" b="1" dirty="0"/>
              <a:t>, </a:t>
            </a:r>
            <a:r>
              <a:rPr lang="en-US" sz="2800" b="1" dirty="0" err="1"/>
              <a:t>lấy</a:t>
            </a:r>
            <a:r>
              <a:rPr lang="en-US" sz="2800" b="1" dirty="0"/>
              <a:t> ý </a:t>
            </a:r>
            <a:r>
              <a:rPr lang="en-US" sz="2800" b="1" dirty="0" err="1"/>
              <a:t>kiến</a:t>
            </a:r>
            <a:r>
              <a:rPr lang="en-US" sz="2800" b="1" dirty="0"/>
              <a:t> </a:t>
            </a:r>
            <a:r>
              <a:rPr lang="en-US" sz="2800" b="1" dirty="0" err="1"/>
              <a:t>công</a:t>
            </a:r>
            <a:r>
              <a:rPr lang="en-US" sz="2800" b="1" dirty="0"/>
              <a:t> </a:t>
            </a:r>
            <a:r>
              <a:rPr lang="en-US" sz="2800" b="1" dirty="0" err="1" smtClean="0"/>
              <a:t>dân</a:t>
            </a:r>
            <a:endParaRPr lang="en-US" sz="2800" b="1" dirty="0"/>
          </a:p>
        </p:txBody>
      </p:sp>
    </p:spTree>
    <p:extLst>
      <p:ext uri="{BB962C8B-B14F-4D97-AF65-F5344CB8AC3E}">
        <p14:creationId xmlns:p14="http://schemas.microsoft.com/office/powerpoint/2010/main" val="11236216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a:stretch>
            <a:fillRect/>
          </a:stretch>
        </p:blipFill>
        <p:spPr>
          <a:xfrm>
            <a:off x="2589213" y="2126222"/>
            <a:ext cx="4313237" cy="3271347"/>
          </a:xfrm>
          <a:prstGeom prst="rect">
            <a:avLst/>
          </a:prstGeom>
        </p:spPr>
      </p:pic>
      <p:pic>
        <p:nvPicPr>
          <p:cNvPr id="6" name="Content Placeholder 5"/>
          <p:cNvPicPr>
            <a:picLocks noGrp="1" noChangeAspect="1"/>
          </p:cNvPicPr>
          <p:nvPr>
            <p:ph sz="half" idx="2"/>
          </p:nvPr>
        </p:nvPicPr>
        <p:blipFill>
          <a:blip r:embed="rId3"/>
          <a:stretch>
            <a:fillRect/>
          </a:stretch>
        </p:blipFill>
        <p:spPr>
          <a:xfrm>
            <a:off x="7191375" y="2126222"/>
            <a:ext cx="4313238" cy="3303847"/>
          </a:xfrm>
          <a:prstGeom prst="rect">
            <a:avLst/>
          </a:prstGeom>
        </p:spPr>
      </p:pic>
    </p:spTree>
    <p:extLst>
      <p:ext uri="{BB962C8B-B14F-4D97-AF65-F5344CB8AC3E}">
        <p14:creationId xmlns:p14="http://schemas.microsoft.com/office/powerpoint/2010/main" val="37443028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err="1" smtClean="0"/>
              <a:t>Phương</a:t>
            </a:r>
            <a:r>
              <a:rPr lang="en-US" sz="3200" dirty="0" smtClean="0"/>
              <a:t> </a:t>
            </a:r>
            <a:r>
              <a:rPr lang="en-US" sz="3200" dirty="0" err="1"/>
              <a:t>án</a:t>
            </a:r>
            <a:r>
              <a:rPr lang="en-US" sz="3200" dirty="0"/>
              <a:t> </a:t>
            </a:r>
            <a:r>
              <a:rPr lang="en-US" sz="3200" dirty="0" err="1"/>
              <a:t>bồi</a:t>
            </a:r>
            <a:r>
              <a:rPr lang="en-US" sz="3200" dirty="0"/>
              <a:t> </a:t>
            </a:r>
            <a:r>
              <a:rPr lang="en-US" sz="3200" dirty="0" err="1"/>
              <a:t>thường</a:t>
            </a:r>
            <a:r>
              <a:rPr lang="en-US" sz="3200" dirty="0"/>
              <a:t>, </a:t>
            </a:r>
            <a:r>
              <a:rPr lang="en-US" sz="3200" dirty="0" err="1"/>
              <a:t>hỗ</a:t>
            </a:r>
            <a:r>
              <a:rPr lang="en-US" sz="3200" dirty="0"/>
              <a:t> </a:t>
            </a:r>
            <a:r>
              <a:rPr lang="en-US" sz="3200" dirty="0" err="1"/>
              <a:t>trợ</a:t>
            </a:r>
            <a:r>
              <a:rPr lang="en-US" sz="3200" dirty="0"/>
              <a:t>, </a:t>
            </a:r>
            <a:r>
              <a:rPr lang="en-US" sz="3200" dirty="0" err="1"/>
              <a:t>tái</a:t>
            </a:r>
            <a:r>
              <a:rPr lang="en-US" sz="3200" dirty="0"/>
              <a:t> </a:t>
            </a:r>
            <a:r>
              <a:rPr lang="en-US" sz="3200" dirty="0" err="1"/>
              <a:t>định</a:t>
            </a:r>
            <a:r>
              <a:rPr lang="en-US" sz="3200" dirty="0"/>
              <a:t> </a:t>
            </a:r>
            <a:r>
              <a:rPr lang="en-US" sz="3200" dirty="0" err="1"/>
              <a:t>cư</a:t>
            </a:r>
            <a:r>
              <a:rPr lang="en-US" sz="3200" dirty="0"/>
              <a:t> </a:t>
            </a:r>
          </a:p>
        </p:txBody>
      </p:sp>
      <p:graphicFrame>
        <p:nvGraphicFramePr>
          <p:cNvPr id="4" name="Content Placeholder 3"/>
          <p:cNvGraphicFramePr>
            <a:graphicFrameLocks noGrp="1"/>
          </p:cNvGraphicFramePr>
          <p:nvPr>
            <p:ph idx="1"/>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1986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Hình</a:t>
            </a:r>
            <a:r>
              <a:rPr lang="en-US" b="1" dirty="0"/>
              <a:t> </a:t>
            </a:r>
            <a:r>
              <a:rPr lang="en-US" b="1" dirty="0" err="1"/>
              <a:t>thức</a:t>
            </a:r>
            <a:r>
              <a:rPr lang="en-US" b="1" dirty="0"/>
              <a:t> </a:t>
            </a:r>
            <a:r>
              <a:rPr lang="en-US" b="1" dirty="0" err="1"/>
              <a:t>tham</a:t>
            </a:r>
            <a:r>
              <a:rPr lang="en-US" b="1" dirty="0"/>
              <a:t> </a:t>
            </a:r>
            <a:r>
              <a:rPr lang="en-US" b="1" dirty="0" err="1"/>
              <a:t>gia</a:t>
            </a:r>
            <a:r>
              <a:rPr lang="en-US" b="1" dirty="0"/>
              <a:t> ý </a:t>
            </a:r>
            <a:r>
              <a:rPr lang="en-US" b="1" dirty="0" err="1"/>
              <a:t>kiến</a:t>
            </a:r>
            <a:endParaRPr lang="en-US" b="1" dirty="0"/>
          </a:p>
        </p:txBody>
      </p:sp>
      <p:sp>
        <p:nvSpPr>
          <p:cNvPr id="3" name="Content Placeholder 2"/>
          <p:cNvSpPr>
            <a:spLocks noGrp="1"/>
          </p:cNvSpPr>
          <p:nvPr>
            <p:ph idx="1"/>
          </p:nvPr>
        </p:nvSpPr>
        <p:spPr/>
        <p:txBody>
          <a:bodyPr>
            <a:noAutofit/>
          </a:bodyPr>
          <a:lstStyle/>
          <a:p>
            <a:r>
              <a:rPr lang="en-US" sz="1600" dirty="0"/>
              <a:t>a) </a:t>
            </a:r>
            <a:r>
              <a:rPr lang="en-US" sz="1600" b="1" dirty="0" err="1"/>
              <a:t>Hội</a:t>
            </a:r>
            <a:r>
              <a:rPr lang="en-US" sz="1600" b="1" dirty="0"/>
              <a:t> </a:t>
            </a:r>
            <a:r>
              <a:rPr lang="en-US" sz="1600" b="1" dirty="0" err="1"/>
              <a:t>nghị</a:t>
            </a:r>
            <a:r>
              <a:rPr lang="en-US" sz="1600" b="1" dirty="0"/>
              <a:t> </a:t>
            </a:r>
            <a:r>
              <a:rPr lang="en-US" sz="1600" dirty="0" err="1"/>
              <a:t>trao</a:t>
            </a:r>
            <a:r>
              <a:rPr lang="en-US" sz="1600" dirty="0"/>
              <a:t> </a:t>
            </a:r>
            <a:r>
              <a:rPr lang="en-US" sz="1600" dirty="0" err="1"/>
              <a:t>đổi</a:t>
            </a:r>
            <a:r>
              <a:rPr lang="en-US" sz="1600" dirty="0"/>
              <a:t>, </a:t>
            </a:r>
            <a:r>
              <a:rPr lang="en-US" sz="1600" dirty="0" err="1"/>
              <a:t>đối</a:t>
            </a:r>
            <a:r>
              <a:rPr lang="en-US" sz="1600" dirty="0"/>
              <a:t> </a:t>
            </a:r>
            <a:r>
              <a:rPr lang="en-US" sz="1600" dirty="0" err="1"/>
              <a:t>thoại</a:t>
            </a:r>
            <a:r>
              <a:rPr lang="en-US" sz="1600" dirty="0"/>
              <a:t> </a:t>
            </a:r>
            <a:r>
              <a:rPr lang="en-US" sz="1600" dirty="0" err="1"/>
              <a:t>giữa</a:t>
            </a:r>
            <a:r>
              <a:rPr lang="en-US" sz="1600" dirty="0"/>
              <a:t> </a:t>
            </a:r>
            <a:r>
              <a:rPr lang="en-US" sz="1600" dirty="0" err="1"/>
              <a:t>Ủy</a:t>
            </a:r>
            <a:r>
              <a:rPr lang="en-US" sz="1600" dirty="0"/>
              <a:t> ban </a:t>
            </a:r>
            <a:r>
              <a:rPr lang="en-US" sz="1600" dirty="0" err="1"/>
              <a:t>nhân</a:t>
            </a:r>
            <a:r>
              <a:rPr lang="en-US" sz="1600" dirty="0"/>
              <a:t> </a:t>
            </a:r>
            <a:r>
              <a:rPr lang="en-US" sz="1600" dirty="0" err="1"/>
              <a:t>dân</a:t>
            </a:r>
            <a:r>
              <a:rPr lang="en-US" sz="1600" dirty="0"/>
              <a:t> </a:t>
            </a:r>
            <a:r>
              <a:rPr lang="en-US" sz="1600" dirty="0" err="1"/>
              <a:t>cấp</a:t>
            </a:r>
            <a:r>
              <a:rPr lang="en-US" sz="1600" dirty="0"/>
              <a:t> </a:t>
            </a:r>
            <a:r>
              <a:rPr lang="en-US" sz="1600" dirty="0" err="1"/>
              <a:t>xã</a:t>
            </a:r>
            <a:r>
              <a:rPr lang="en-US" sz="1600" dirty="0"/>
              <a:t> </a:t>
            </a:r>
            <a:r>
              <a:rPr lang="en-US" sz="1600" dirty="0" err="1"/>
              <a:t>với</a:t>
            </a:r>
            <a:r>
              <a:rPr lang="en-US" sz="1600" dirty="0"/>
              <a:t> </a:t>
            </a:r>
            <a:r>
              <a:rPr lang="en-US" sz="1600" dirty="0" err="1"/>
              <a:t>Nhân</a:t>
            </a:r>
            <a:r>
              <a:rPr lang="en-US" sz="1600" dirty="0"/>
              <a:t> </a:t>
            </a:r>
            <a:r>
              <a:rPr lang="en-US" sz="1600" dirty="0" err="1"/>
              <a:t>dân</a:t>
            </a:r>
            <a:r>
              <a:rPr lang="en-US" sz="1600" dirty="0"/>
              <a:t>;</a:t>
            </a:r>
          </a:p>
          <a:p>
            <a:r>
              <a:rPr lang="en-US" sz="1600" dirty="0"/>
              <a:t>b) </a:t>
            </a:r>
            <a:r>
              <a:rPr lang="en-US" sz="1600" dirty="0" err="1"/>
              <a:t>Tổ</a:t>
            </a:r>
            <a:r>
              <a:rPr lang="en-US" sz="1600" dirty="0"/>
              <a:t> </a:t>
            </a:r>
            <a:r>
              <a:rPr lang="en-US" sz="1600" dirty="0" err="1"/>
              <a:t>chức</a:t>
            </a:r>
            <a:r>
              <a:rPr lang="en-US" sz="1600" dirty="0"/>
              <a:t> </a:t>
            </a:r>
            <a:r>
              <a:rPr lang="en-US" sz="1600" b="1" dirty="0" err="1"/>
              <a:t>cuộc</a:t>
            </a:r>
            <a:r>
              <a:rPr lang="en-US" sz="1600" b="1" dirty="0"/>
              <a:t> </a:t>
            </a:r>
            <a:r>
              <a:rPr lang="en-US" sz="1600" b="1" dirty="0" err="1"/>
              <a:t>họp</a:t>
            </a:r>
            <a:r>
              <a:rPr lang="en-US" sz="1600" b="1" dirty="0"/>
              <a:t> </a:t>
            </a:r>
            <a:r>
              <a:rPr lang="en-US" sz="1600" dirty="0" err="1"/>
              <a:t>của</a:t>
            </a:r>
            <a:r>
              <a:rPr lang="en-US" sz="1600" dirty="0"/>
              <a:t> </a:t>
            </a:r>
            <a:r>
              <a:rPr lang="en-US" sz="1600" dirty="0" err="1"/>
              <a:t>cộng</a:t>
            </a:r>
            <a:r>
              <a:rPr lang="en-US" sz="1600" dirty="0"/>
              <a:t> </a:t>
            </a:r>
            <a:r>
              <a:rPr lang="en-US" sz="1600" dirty="0" err="1"/>
              <a:t>đồng</a:t>
            </a:r>
            <a:r>
              <a:rPr lang="en-US" sz="1600" dirty="0"/>
              <a:t> </a:t>
            </a:r>
            <a:r>
              <a:rPr lang="en-US" sz="1600" dirty="0" err="1"/>
              <a:t>dân</a:t>
            </a:r>
            <a:r>
              <a:rPr lang="en-US" sz="1600" dirty="0"/>
              <a:t> </a:t>
            </a:r>
            <a:r>
              <a:rPr lang="en-US" sz="1600" dirty="0" err="1"/>
              <a:t>cư</a:t>
            </a:r>
            <a:r>
              <a:rPr lang="en-US" sz="1600" dirty="0"/>
              <a:t>;</a:t>
            </a:r>
          </a:p>
          <a:p>
            <a:r>
              <a:rPr lang="en-US" sz="1600" dirty="0"/>
              <a:t>c) </a:t>
            </a:r>
            <a:r>
              <a:rPr lang="en-US" sz="1600" b="1" dirty="0" err="1"/>
              <a:t>Phát</a:t>
            </a:r>
            <a:r>
              <a:rPr lang="en-US" sz="1600" b="1" dirty="0"/>
              <a:t> </a:t>
            </a:r>
            <a:r>
              <a:rPr lang="en-US" sz="1600" b="1" dirty="0" err="1"/>
              <a:t>phiếu</a:t>
            </a:r>
            <a:r>
              <a:rPr lang="en-US" sz="1600" b="1" dirty="0"/>
              <a:t> </a:t>
            </a:r>
            <a:r>
              <a:rPr lang="en-US" sz="1600" dirty="0" err="1"/>
              <a:t>lấy</a:t>
            </a:r>
            <a:r>
              <a:rPr lang="en-US" sz="1600" dirty="0"/>
              <a:t> ý </a:t>
            </a:r>
            <a:r>
              <a:rPr lang="en-US" sz="1600" dirty="0" err="1"/>
              <a:t>kiến</a:t>
            </a:r>
            <a:r>
              <a:rPr lang="en-US" sz="1600" dirty="0"/>
              <a:t> </a:t>
            </a:r>
            <a:r>
              <a:rPr lang="en-US" sz="1600" dirty="0" err="1"/>
              <a:t>của</a:t>
            </a:r>
            <a:r>
              <a:rPr lang="en-US" sz="1600" dirty="0"/>
              <a:t> </a:t>
            </a:r>
            <a:r>
              <a:rPr lang="en-US" sz="1600" dirty="0" err="1"/>
              <a:t>hộ</a:t>
            </a:r>
            <a:r>
              <a:rPr lang="en-US" sz="1600" dirty="0"/>
              <a:t> </a:t>
            </a:r>
            <a:r>
              <a:rPr lang="en-US" sz="1600" dirty="0" err="1"/>
              <a:t>gia</a:t>
            </a:r>
            <a:r>
              <a:rPr lang="en-US" sz="1600" dirty="0"/>
              <a:t> </a:t>
            </a:r>
            <a:r>
              <a:rPr lang="en-US" sz="1600" dirty="0" err="1"/>
              <a:t>đình</a:t>
            </a:r>
            <a:r>
              <a:rPr lang="en-US" sz="1600" dirty="0"/>
              <a:t>;</a:t>
            </a:r>
          </a:p>
          <a:p>
            <a:r>
              <a:rPr lang="en-US" sz="1600" dirty="0"/>
              <a:t>d) </a:t>
            </a:r>
            <a:r>
              <a:rPr lang="en-US" sz="1600" dirty="0" err="1"/>
              <a:t>Thông</a:t>
            </a:r>
            <a:r>
              <a:rPr lang="en-US" sz="1600" dirty="0"/>
              <a:t> qua </a:t>
            </a:r>
            <a:r>
              <a:rPr lang="en-US" sz="1600" b="1" dirty="0" err="1"/>
              <a:t>hòm</a:t>
            </a:r>
            <a:r>
              <a:rPr lang="en-US" sz="1600" b="1" dirty="0"/>
              <a:t> </a:t>
            </a:r>
            <a:r>
              <a:rPr lang="en-US" sz="1600" b="1" dirty="0" err="1"/>
              <a:t>thư</a:t>
            </a:r>
            <a:r>
              <a:rPr lang="en-US" sz="1600" dirty="0"/>
              <a:t>­ </a:t>
            </a:r>
            <a:r>
              <a:rPr lang="en-US" sz="1600" dirty="0" err="1"/>
              <a:t>góp</a:t>
            </a:r>
            <a:r>
              <a:rPr lang="en-US" sz="1600" dirty="0"/>
              <a:t> ý, </a:t>
            </a:r>
            <a:r>
              <a:rPr lang="en-US" sz="1600" dirty="0" err="1"/>
              <a:t>đường</a:t>
            </a:r>
            <a:r>
              <a:rPr lang="en-US" sz="1600" dirty="0"/>
              <a:t> </a:t>
            </a:r>
            <a:r>
              <a:rPr lang="en-US" sz="1600" dirty="0" err="1"/>
              <a:t>dây</a:t>
            </a:r>
            <a:r>
              <a:rPr lang="en-US" sz="1600" dirty="0"/>
              <a:t> </a:t>
            </a:r>
            <a:r>
              <a:rPr lang="en-US" sz="1600" dirty="0" err="1"/>
              <a:t>nóng</a:t>
            </a:r>
            <a:r>
              <a:rPr lang="en-US" sz="1600" dirty="0"/>
              <a:t> (</a:t>
            </a:r>
            <a:r>
              <a:rPr lang="en-US" sz="1600" dirty="0" err="1"/>
              <a:t>nếu</a:t>
            </a:r>
            <a:r>
              <a:rPr lang="en-US" sz="1600" dirty="0"/>
              <a:t> </a:t>
            </a:r>
            <a:r>
              <a:rPr lang="en-US" sz="1600" dirty="0" err="1"/>
              <a:t>có</a:t>
            </a:r>
            <a:r>
              <a:rPr lang="en-US" sz="1600" dirty="0"/>
              <a:t>);</a:t>
            </a:r>
          </a:p>
          <a:p>
            <a:r>
              <a:rPr lang="en-US" sz="1600" dirty="0"/>
              <a:t>đ) </a:t>
            </a:r>
            <a:r>
              <a:rPr lang="en-US" sz="1600" dirty="0" err="1"/>
              <a:t>Thông</a:t>
            </a:r>
            <a:r>
              <a:rPr lang="en-US" sz="1600" dirty="0"/>
              <a:t> qua </a:t>
            </a:r>
            <a:r>
              <a:rPr lang="en-US" sz="1600" b="1" dirty="0"/>
              <a:t>Ban </a:t>
            </a:r>
            <a:r>
              <a:rPr lang="en-US" sz="1600" b="1" dirty="0" err="1"/>
              <a:t>công</a:t>
            </a:r>
            <a:r>
              <a:rPr lang="en-US" sz="1600" b="1" dirty="0"/>
              <a:t> </a:t>
            </a:r>
            <a:r>
              <a:rPr lang="en-US" sz="1600" b="1" dirty="0" err="1"/>
              <a:t>tác</a:t>
            </a:r>
            <a:r>
              <a:rPr lang="en-US" sz="1600" b="1" dirty="0"/>
              <a:t> </a:t>
            </a:r>
            <a:r>
              <a:rPr lang="en-US" sz="1600" b="1" dirty="0" err="1"/>
              <a:t>Mặt</a:t>
            </a:r>
            <a:r>
              <a:rPr lang="en-US" sz="1600" b="1" dirty="0"/>
              <a:t> </a:t>
            </a:r>
            <a:r>
              <a:rPr lang="en-US" sz="1600" b="1" dirty="0" err="1"/>
              <a:t>trận</a:t>
            </a:r>
            <a:r>
              <a:rPr lang="en-US" sz="1600" b="1" dirty="0"/>
              <a:t> </a:t>
            </a:r>
            <a:r>
              <a:rPr lang="en-US" sz="1600" dirty="0"/>
              <a:t>ở </a:t>
            </a:r>
            <a:r>
              <a:rPr lang="en-US" sz="1600" dirty="0" err="1"/>
              <a:t>thôn</a:t>
            </a:r>
            <a:r>
              <a:rPr lang="en-US" sz="1600" dirty="0"/>
              <a:t>, </a:t>
            </a:r>
            <a:r>
              <a:rPr lang="en-US" sz="1600" dirty="0" err="1"/>
              <a:t>tổ</a:t>
            </a:r>
            <a:r>
              <a:rPr lang="en-US" sz="1600" dirty="0"/>
              <a:t> </a:t>
            </a:r>
            <a:r>
              <a:rPr lang="en-US" sz="1600" dirty="0" err="1"/>
              <a:t>dân</a:t>
            </a:r>
            <a:r>
              <a:rPr lang="en-US" sz="1600" dirty="0"/>
              <a:t> </a:t>
            </a:r>
            <a:r>
              <a:rPr lang="en-US" sz="1600" dirty="0" err="1"/>
              <a:t>phố</a:t>
            </a:r>
            <a:r>
              <a:rPr lang="en-US" sz="1600" dirty="0"/>
              <a:t> </a:t>
            </a:r>
            <a:r>
              <a:rPr lang="en-US" sz="1600" dirty="0" err="1"/>
              <a:t>và</a:t>
            </a:r>
            <a:r>
              <a:rPr lang="en-US" sz="1600" dirty="0"/>
              <a:t> </a:t>
            </a:r>
            <a:r>
              <a:rPr lang="en-US" sz="1600" dirty="0" err="1"/>
              <a:t>các</a:t>
            </a:r>
            <a:r>
              <a:rPr lang="en-US" sz="1600" dirty="0"/>
              <a:t> </a:t>
            </a:r>
            <a:r>
              <a:rPr lang="en-US" sz="1600" dirty="0" err="1"/>
              <a:t>tổ</a:t>
            </a:r>
            <a:r>
              <a:rPr lang="en-US" sz="1600" dirty="0"/>
              <a:t> </a:t>
            </a:r>
            <a:r>
              <a:rPr lang="en-US" sz="1600" dirty="0" err="1"/>
              <a:t>chức</a:t>
            </a:r>
            <a:r>
              <a:rPr lang="en-US" sz="1600" dirty="0"/>
              <a:t> </a:t>
            </a:r>
            <a:r>
              <a:rPr lang="en-US" sz="1600" dirty="0" err="1"/>
              <a:t>chính</a:t>
            </a:r>
            <a:r>
              <a:rPr lang="en-US" sz="1600" dirty="0"/>
              <a:t> </a:t>
            </a:r>
            <a:r>
              <a:rPr lang="en-US" sz="1600" dirty="0" err="1"/>
              <a:t>trị</a:t>
            </a:r>
            <a:r>
              <a:rPr lang="en-US" sz="1600" dirty="0"/>
              <a:t> - </a:t>
            </a:r>
            <a:r>
              <a:rPr lang="en-US" sz="1600" dirty="0" err="1"/>
              <a:t>xã</a:t>
            </a:r>
            <a:r>
              <a:rPr lang="en-US" sz="1600" dirty="0"/>
              <a:t> </a:t>
            </a:r>
            <a:r>
              <a:rPr lang="en-US" sz="1600" dirty="0" err="1"/>
              <a:t>hội</a:t>
            </a:r>
            <a:r>
              <a:rPr lang="en-US" sz="1600" dirty="0"/>
              <a:t> ở </a:t>
            </a:r>
            <a:r>
              <a:rPr lang="en-US" sz="1600" dirty="0" err="1"/>
              <a:t>cơ</a:t>
            </a:r>
            <a:r>
              <a:rPr lang="en-US" sz="1600" dirty="0"/>
              <a:t> </a:t>
            </a:r>
            <a:r>
              <a:rPr lang="en-US" sz="1600" dirty="0" err="1"/>
              <a:t>sở</a:t>
            </a:r>
            <a:r>
              <a:rPr lang="en-US" sz="1600" dirty="0"/>
              <a:t>;</a:t>
            </a:r>
          </a:p>
          <a:p>
            <a:r>
              <a:rPr lang="en-US" sz="1600" dirty="0"/>
              <a:t>e) </a:t>
            </a:r>
            <a:r>
              <a:rPr lang="en-US" sz="1600" dirty="0" err="1"/>
              <a:t>Thông</a:t>
            </a:r>
            <a:r>
              <a:rPr lang="en-US" sz="1600" dirty="0"/>
              <a:t> qua </a:t>
            </a:r>
            <a:r>
              <a:rPr lang="en-US" sz="1600" b="1" dirty="0" err="1"/>
              <a:t>cổng</a:t>
            </a:r>
            <a:r>
              <a:rPr lang="en-US" sz="1600" b="1" dirty="0"/>
              <a:t> </a:t>
            </a:r>
            <a:r>
              <a:rPr lang="en-US" sz="1600" b="1" dirty="0" err="1"/>
              <a:t>thông</a:t>
            </a:r>
            <a:r>
              <a:rPr lang="en-US" sz="1600" b="1" dirty="0"/>
              <a:t> tin </a:t>
            </a:r>
            <a:r>
              <a:rPr lang="en-US" sz="1600" b="1" dirty="0" err="1"/>
              <a:t>điện</a:t>
            </a:r>
            <a:r>
              <a:rPr lang="en-US" sz="1600" b="1" dirty="0"/>
              <a:t> </a:t>
            </a:r>
            <a:r>
              <a:rPr lang="en-US" sz="1600" b="1" dirty="0" err="1"/>
              <a:t>tử</a:t>
            </a:r>
            <a:r>
              <a:rPr lang="en-US" sz="1600" dirty="0"/>
              <a:t>, </a:t>
            </a:r>
            <a:r>
              <a:rPr lang="en-US" sz="1600" dirty="0" err="1"/>
              <a:t>trang</a:t>
            </a:r>
            <a:r>
              <a:rPr lang="en-US" sz="1600" dirty="0"/>
              <a:t> </a:t>
            </a:r>
            <a:r>
              <a:rPr lang="en-US" sz="1600" dirty="0" err="1"/>
              <a:t>thông</a:t>
            </a:r>
            <a:r>
              <a:rPr lang="en-US" sz="1600" dirty="0"/>
              <a:t> tin </a:t>
            </a:r>
            <a:r>
              <a:rPr lang="en-US" sz="1600" dirty="0" err="1"/>
              <a:t>điện</a:t>
            </a:r>
            <a:r>
              <a:rPr lang="en-US" sz="1600" dirty="0"/>
              <a:t> </a:t>
            </a:r>
            <a:r>
              <a:rPr lang="en-US" sz="1600" dirty="0" err="1"/>
              <a:t>tử</a:t>
            </a:r>
            <a:r>
              <a:rPr lang="en-US" sz="1600" dirty="0"/>
              <a:t> </a:t>
            </a:r>
            <a:r>
              <a:rPr lang="en-US" sz="1600" dirty="0" err="1"/>
              <a:t>của</a:t>
            </a:r>
            <a:r>
              <a:rPr lang="en-US" sz="1600" dirty="0"/>
              <a:t> </a:t>
            </a:r>
            <a:r>
              <a:rPr lang="en-US" sz="1600" dirty="0" err="1"/>
              <a:t>chính</a:t>
            </a:r>
            <a:r>
              <a:rPr lang="en-US" sz="1600" dirty="0"/>
              <a:t> </a:t>
            </a:r>
            <a:r>
              <a:rPr lang="en-US" sz="1600" dirty="0" err="1"/>
              <a:t>quyền</a:t>
            </a:r>
            <a:r>
              <a:rPr lang="en-US" sz="1600" dirty="0"/>
              <a:t> </a:t>
            </a:r>
            <a:r>
              <a:rPr lang="en-US" sz="1600" dirty="0" err="1"/>
              <a:t>địa</a:t>
            </a:r>
            <a:r>
              <a:rPr lang="en-US" sz="1600" dirty="0"/>
              <a:t> </a:t>
            </a:r>
            <a:r>
              <a:rPr lang="en-US" sz="1600" dirty="0" err="1"/>
              <a:t>phương</a:t>
            </a:r>
            <a:r>
              <a:rPr lang="en-US" sz="1600" dirty="0"/>
              <a:t> </a:t>
            </a:r>
            <a:r>
              <a:rPr lang="en-US" sz="1600" dirty="0" err="1"/>
              <a:t>cấp</a:t>
            </a:r>
            <a:r>
              <a:rPr lang="en-US" sz="1600" dirty="0"/>
              <a:t> </a:t>
            </a:r>
            <a:r>
              <a:rPr lang="en-US" sz="1600" dirty="0" err="1"/>
              <a:t>xã</a:t>
            </a:r>
            <a:r>
              <a:rPr lang="en-US" sz="1600" dirty="0"/>
              <a:t>;</a:t>
            </a:r>
          </a:p>
          <a:p>
            <a:r>
              <a:rPr lang="en-US" sz="1600" dirty="0"/>
              <a:t>g) </a:t>
            </a:r>
            <a:r>
              <a:rPr lang="en-US" sz="1600" dirty="0" err="1"/>
              <a:t>Thông</a:t>
            </a:r>
            <a:r>
              <a:rPr lang="en-US" sz="1600" dirty="0"/>
              <a:t> qua </a:t>
            </a:r>
            <a:r>
              <a:rPr lang="en-US" sz="1600" b="1" dirty="0" err="1"/>
              <a:t>mạng</a:t>
            </a:r>
            <a:r>
              <a:rPr lang="en-US" sz="1600" b="1" dirty="0"/>
              <a:t> </a:t>
            </a:r>
            <a:r>
              <a:rPr lang="en-US" sz="1600" b="1" dirty="0" err="1"/>
              <a:t>viễn</a:t>
            </a:r>
            <a:r>
              <a:rPr lang="en-US" sz="1600" b="1" dirty="0"/>
              <a:t> </a:t>
            </a:r>
            <a:r>
              <a:rPr lang="en-US" sz="1600" b="1" dirty="0" err="1"/>
              <a:t>thông</a:t>
            </a:r>
            <a:r>
              <a:rPr lang="en-US" sz="1600" b="1" dirty="0"/>
              <a:t>, </a:t>
            </a:r>
            <a:r>
              <a:rPr lang="en-US" sz="1600" b="1" dirty="0" err="1"/>
              <a:t>mạng</a:t>
            </a:r>
            <a:r>
              <a:rPr lang="en-US" sz="1600" b="1" dirty="0"/>
              <a:t> </a:t>
            </a:r>
            <a:r>
              <a:rPr lang="en-US" sz="1600" b="1" dirty="0" err="1"/>
              <a:t>xã</a:t>
            </a:r>
            <a:r>
              <a:rPr lang="en-US" sz="1600" b="1" dirty="0"/>
              <a:t> </a:t>
            </a:r>
            <a:r>
              <a:rPr lang="en-US" sz="1600" b="1" dirty="0" err="1"/>
              <a:t>hội</a:t>
            </a:r>
            <a:r>
              <a:rPr lang="en-US" sz="1600" b="1" dirty="0"/>
              <a:t> </a:t>
            </a:r>
            <a:r>
              <a:rPr lang="en-US" sz="1600" dirty="0" err="1"/>
              <a:t>hoạt</a:t>
            </a:r>
            <a:r>
              <a:rPr lang="en-US" sz="1600" dirty="0"/>
              <a:t> </a:t>
            </a:r>
            <a:r>
              <a:rPr lang="en-US" sz="1600" dirty="0" err="1"/>
              <a:t>động</a:t>
            </a:r>
            <a:r>
              <a:rPr lang="en-US" sz="1600" dirty="0"/>
              <a:t> </a:t>
            </a:r>
            <a:r>
              <a:rPr lang="en-US" sz="1600" dirty="0" err="1"/>
              <a:t>hợp</a:t>
            </a:r>
            <a:r>
              <a:rPr lang="en-US" sz="1600" dirty="0"/>
              <a:t> </a:t>
            </a:r>
            <a:r>
              <a:rPr lang="en-US" sz="1600" dirty="0" err="1"/>
              <a:t>pháp</a:t>
            </a:r>
            <a:r>
              <a:rPr lang="en-US" sz="1600" dirty="0"/>
              <a:t> </a:t>
            </a:r>
            <a:r>
              <a:rPr lang="en-US" sz="1600" dirty="0" err="1"/>
              <a:t>theo</a:t>
            </a:r>
            <a:r>
              <a:rPr lang="en-US" sz="1600" dirty="0"/>
              <a:t> </a:t>
            </a:r>
            <a:r>
              <a:rPr lang="en-US" sz="1600" dirty="0" err="1"/>
              <a:t>quy</a:t>
            </a:r>
            <a:r>
              <a:rPr lang="en-US" sz="1600" dirty="0"/>
              <a:t> </a:t>
            </a:r>
            <a:r>
              <a:rPr lang="en-US" sz="1600" dirty="0" err="1"/>
              <a:t>định</a:t>
            </a:r>
            <a:r>
              <a:rPr lang="en-US" sz="1600" dirty="0"/>
              <a:t> </a:t>
            </a:r>
            <a:r>
              <a:rPr lang="en-US" sz="1600" dirty="0" err="1"/>
              <a:t>của</a:t>
            </a:r>
            <a:r>
              <a:rPr lang="en-US" sz="1600" dirty="0"/>
              <a:t> </a:t>
            </a:r>
            <a:r>
              <a:rPr lang="en-US" sz="1600" dirty="0" err="1"/>
              <a:t>pháp</a:t>
            </a:r>
            <a:r>
              <a:rPr lang="en-US" sz="1600" dirty="0"/>
              <a:t> </a:t>
            </a:r>
            <a:r>
              <a:rPr lang="en-US" sz="1600" dirty="0" err="1"/>
              <a:t>luật</a:t>
            </a:r>
            <a:r>
              <a:rPr lang="en-US" sz="1600" dirty="0"/>
              <a:t>, </a:t>
            </a:r>
            <a:r>
              <a:rPr lang="en-US" sz="1600" dirty="0" err="1"/>
              <a:t>bảo</a:t>
            </a:r>
            <a:r>
              <a:rPr lang="en-US" sz="1600" dirty="0"/>
              <a:t> </a:t>
            </a:r>
            <a:r>
              <a:rPr lang="en-US" sz="1600" dirty="0" err="1"/>
              <a:t>đảm</a:t>
            </a:r>
            <a:r>
              <a:rPr lang="en-US" sz="1600" dirty="0"/>
              <a:t> </a:t>
            </a:r>
            <a:r>
              <a:rPr lang="en-US" sz="1600" dirty="0" err="1"/>
              <a:t>phù</a:t>
            </a:r>
            <a:r>
              <a:rPr lang="en-US" sz="1600" dirty="0"/>
              <a:t> </a:t>
            </a:r>
            <a:r>
              <a:rPr lang="en-US" sz="1600" dirty="0" err="1"/>
              <a:t>hợp</a:t>
            </a:r>
            <a:r>
              <a:rPr lang="en-US" sz="1600" dirty="0"/>
              <a:t> </a:t>
            </a:r>
            <a:r>
              <a:rPr lang="en-US" sz="1600" dirty="0" err="1"/>
              <a:t>với</a:t>
            </a:r>
            <a:r>
              <a:rPr lang="en-US" sz="1600" dirty="0"/>
              <a:t> </a:t>
            </a:r>
            <a:r>
              <a:rPr lang="en-US" sz="1600" dirty="0" err="1"/>
              <a:t>mức</a:t>
            </a:r>
            <a:r>
              <a:rPr lang="en-US" sz="1600" dirty="0"/>
              <a:t> </a:t>
            </a:r>
            <a:r>
              <a:rPr lang="en-US" sz="1600" dirty="0" err="1"/>
              <a:t>độ</a:t>
            </a:r>
            <a:r>
              <a:rPr lang="en-US" sz="1600" dirty="0"/>
              <a:t> </a:t>
            </a:r>
            <a:r>
              <a:rPr lang="en-US" sz="1600" dirty="0" err="1"/>
              <a:t>ứng</a:t>
            </a:r>
            <a:r>
              <a:rPr lang="en-US" sz="1600" dirty="0"/>
              <a:t> </a:t>
            </a:r>
            <a:r>
              <a:rPr lang="en-US" sz="1600" dirty="0" err="1"/>
              <a:t>dụng</a:t>
            </a:r>
            <a:r>
              <a:rPr lang="en-US" sz="1600" dirty="0"/>
              <a:t> </a:t>
            </a:r>
            <a:r>
              <a:rPr lang="en-US" sz="1600" dirty="0" err="1"/>
              <a:t>công</a:t>
            </a:r>
            <a:r>
              <a:rPr lang="en-US" sz="1600" dirty="0"/>
              <a:t> </a:t>
            </a:r>
            <a:r>
              <a:rPr lang="en-US" sz="1600" dirty="0" err="1"/>
              <a:t>nghệ</a:t>
            </a:r>
            <a:r>
              <a:rPr lang="en-US" sz="1600" dirty="0"/>
              <a:t> </a:t>
            </a:r>
            <a:r>
              <a:rPr lang="en-US" sz="1600" dirty="0" err="1"/>
              <a:t>thông</a:t>
            </a:r>
            <a:r>
              <a:rPr lang="en-US" sz="1600" dirty="0"/>
              <a:t> tin </a:t>
            </a:r>
            <a:r>
              <a:rPr lang="en-US" sz="1600" dirty="0" err="1"/>
              <a:t>tại</a:t>
            </a:r>
            <a:r>
              <a:rPr lang="en-US" sz="1600" dirty="0"/>
              <a:t> </a:t>
            </a:r>
            <a:r>
              <a:rPr lang="en-US" sz="1600" dirty="0" err="1"/>
              <a:t>cấp</a:t>
            </a:r>
            <a:r>
              <a:rPr lang="en-US" sz="1600" dirty="0"/>
              <a:t> </a:t>
            </a:r>
            <a:r>
              <a:rPr lang="en-US" sz="1600" dirty="0" err="1"/>
              <a:t>xã</a:t>
            </a:r>
            <a:r>
              <a:rPr lang="en-US" sz="1600" dirty="0"/>
              <a:t>, </a:t>
            </a:r>
            <a:r>
              <a:rPr lang="en-US" sz="1600" dirty="0" err="1"/>
              <a:t>tại</a:t>
            </a:r>
            <a:r>
              <a:rPr lang="en-US" sz="1600" dirty="0"/>
              <a:t> </a:t>
            </a:r>
            <a:r>
              <a:rPr lang="en-US" sz="1600" dirty="0" err="1"/>
              <a:t>thôn</a:t>
            </a:r>
            <a:r>
              <a:rPr lang="en-US" sz="1600" dirty="0"/>
              <a:t>, </a:t>
            </a:r>
            <a:r>
              <a:rPr lang="en-US" sz="1600" dirty="0" err="1"/>
              <a:t>tổ</a:t>
            </a:r>
            <a:r>
              <a:rPr lang="en-US" sz="1600" dirty="0"/>
              <a:t> </a:t>
            </a:r>
            <a:r>
              <a:rPr lang="en-US" sz="1600" dirty="0" err="1"/>
              <a:t>dân</a:t>
            </a:r>
            <a:r>
              <a:rPr lang="en-US" sz="1600" dirty="0"/>
              <a:t> </a:t>
            </a:r>
            <a:r>
              <a:rPr lang="en-US" sz="1600" dirty="0" err="1"/>
              <a:t>phố</a:t>
            </a:r>
            <a:r>
              <a:rPr lang="en-US" sz="1600" dirty="0"/>
              <a:t>;</a:t>
            </a:r>
          </a:p>
          <a:p>
            <a:r>
              <a:rPr lang="en-US" sz="1600" dirty="0"/>
              <a:t>h) </a:t>
            </a:r>
            <a:r>
              <a:rPr lang="en-US" sz="1600" dirty="0" err="1"/>
              <a:t>Tổ</a:t>
            </a:r>
            <a:r>
              <a:rPr lang="en-US" sz="1600" dirty="0"/>
              <a:t> </a:t>
            </a:r>
            <a:r>
              <a:rPr lang="en-US" sz="1600" dirty="0" err="1"/>
              <a:t>chức</a:t>
            </a:r>
            <a:r>
              <a:rPr lang="en-US" sz="1600" dirty="0"/>
              <a:t> </a:t>
            </a:r>
            <a:r>
              <a:rPr lang="en-US" sz="1600" b="1" dirty="0" err="1"/>
              <a:t>đối</a:t>
            </a:r>
            <a:r>
              <a:rPr lang="en-US" sz="1600" b="1" dirty="0"/>
              <a:t> </a:t>
            </a:r>
            <a:r>
              <a:rPr lang="en-US" sz="1600" b="1" dirty="0" err="1"/>
              <a:t>thoại</a:t>
            </a:r>
            <a:r>
              <a:rPr lang="en-US" sz="1600" b="1" dirty="0"/>
              <a:t>, </a:t>
            </a:r>
            <a:r>
              <a:rPr lang="en-US" sz="1600" b="1" dirty="0" err="1"/>
              <a:t>lấy</a:t>
            </a:r>
            <a:r>
              <a:rPr lang="en-US" sz="1600" b="1" dirty="0"/>
              <a:t> ý </a:t>
            </a:r>
            <a:r>
              <a:rPr lang="en-US" sz="1600" b="1" dirty="0" err="1"/>
              <a:t>kiến</a:t>
            </a:r>
            <a:r>
              <a:rPr lang="en-US" sz="1600" b="1" dirty="0"/>
              <a:t> </a:t>
            </a:r>
            <a:r>
              <a:rPr lang="en-US" sz="1600" dirty="0" err="1"/>
              <a:t>công</a:t>
            </a:r>
            <a:r>
              <a:rPr lang="en-US" sz="1600" dirty="0"/>
              <a:t> </a:t>
            </a:r>
            <a:r>
              <a:rPr lang="en-US" sz="1600" dirty="0" err="1"/>
              <a:t>dân</a:t>
            </a:r>
            <a:r>
              <a:rPr lang="en-US" sz="1600" dirty="0"/>
              <a:t> </a:t>
            </a:r>
            <a:r>
              <a:rPr lang="en-US" sz="1600" dirty="0" err="1"/>
              <a:t>là</a:t>
            </a:r>
            <a:r>
              <a:rPr lang="en-US" sz="1600" dirty="0"/>
              <a:t> </a:t>
            </a:r>
            <a:r>
              <a:rPr lang="en-US" sz="1600" dirty="0" err="1"/>
              <a:t>đối</a:t>
            </a:r>
            <a:r>
              <a:rPr lang="en-US" sz="1600" dirty="0"/>
              <a:t> </a:t>
            </a:r>
            <a:r>
              <a:rPr lang="en-US" sz="1600" dirty="0" err="1"/>
              <a:t>tượng</a:t>
            </a:r>
            <a:r>
              <a:rPr lang="en-US" sz="1600" dirty="0"/>
              <a:t> </a:t>
            </a:r>
            <a:r>
              <a:rPr lang="en-US" sz="1600" dirty="0" err="1"/>
              <a:t>thi</a:t>
            </a:r>
            <a:r>
              <a:rPr lang="en-US" sz="1600" dirty="0"/>
              <a:t> </a:t>
            </a:r>
            <a:r>
              <a:rPr lang="en-US" sz="1600" dirty="0" err="1"/>
              <a:t>hành</a:t>
            </a:r>
            <a:r>
              <a:rPr lang="en-US" sz="1600" dirty="0"/>
              <a:t> </a:t>
            </a:r>
          </a:p>
        </p:txBody>
      </p:sp>
    </p:spTree>
    <p:extLst>
      <p:ext uri="{BB962C8B-B14F-4D97-AF65-F5344CB8AC3E}">
        <p14:creationId xmlns:p14="http://schemas.microsoft.com/office/powerpoint/2010/main" val="219420792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4015747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Kiểm</a:t>
            </a:r>
            <a:r>
              <a:rPr lang="en-US" b="1" dirty="0"/>
              <a:t> </a:t>
            </a:r>
            <a:r>
              <a:rPr lang="en-US" b="1" dirty="0" err="1"/>
              <a:t>tra</a:t>
            </a:r>
            <a:r>
              <a:rPr lang="en-US" b="1" dirty="0"/>
              <a:t>, </a:t>
            </a:r>
            <a:r>
              <a:rPr lang="en-US" b="1" dirty="0" err="1"/>
              <a:t>giám</a:t>
            </a:r>
            <a:r>
              <a:rPr lang="en-US" b="1" dirty="0"/>
              <a:t> </a:t>
            </a:r>
            <a:r>
              <a:rPr lang="en-US" b="1" dirty="0" err="1"/>
              <a:t>sát</a:t>
            </a:r>
            <a:endParaRPr lang="en-US"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0425023"/>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625481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Hình</a:t>
            </a:r>
            <a:r>
              <a:rPr lang="en-US" b="1" dirty="0"/>
              <a:t> </a:t>
            </a:r>
            <a:r>
              <a:rPr lang="en-US" b="1" dirty="0" err="1"/>
              <a:t>thức</a:t>
            </a:r>
            <a:r>
              <a:rPr lang="en-US" b="1" dirty="0"/>
              <a:t> </a:t>
            </a:r>
            <a:r>
              <a:rPr lang="en-US" b="1" dirty="0" err="1"/>
              <a:t>kiểm</a:t>
            </a:r>
            <a:r>
              <a:rPr lang="en-US" b="1" dirty="0"/>
              <a:t> </a:t>
            </a:r>
            <a:r>
              <a:rPr lang="en-US" b="1" dirty="0" err="1"/>
              <a:t>tra</a:t>
            </a:r>
            <a:r>
              <a:rPr lang="en-US" b="1" dirty="0"/>
              <a:t>, </a:t>
            </a:r>
            <a:r>
              <a:rPr lang="en-US" b="1" dirty="0" err="1"/>
              <a:t>giám</a:t>
            </a:r>
            <a:r>
              <a:rPr lang="en-US" b="1" dirty="0"/>
              <a:t> </a:t>
            </a:r>
            <a:r>
              <a:rPr lang="en-US" b="1" dirty="0" err="1"/>
              <a:t>sát</a:t>
            </a:r>
            <a:endParaRPr lang="en-US" b="1" dirty="0"/>
          </a:p>
        </p:txBody>
      </p:sp>
      <p:graphicFrame>
        <p:nvGraphicFramePr>
          <p:cNvPr id="9" name="Content Placeholder 8"/>
          <p:cNvGraphicFramePr>
            <a:graphicFrameLocks noGrp="1"/>
          </p:cNvGraphicFramePr>
          <p:nvPr>
            <p:ph idx="1"/>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71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ahoma" panose="020B0604030504040204" charset="0"/>
                <a:ea typeface="Tahoma" panose="020B0604030504040204" charset="0"/>
                <a:cs typeface="Tahoma" panose="020B0604030504040204" charset="0"/>
              </a:rPr>
              <a:t>PHẦN I: SỰ CẦN THIẾT PHẢI BAN HÀNH LUẬT THỰC HIỆN DÂN CHỦ Ở CƠ SỞ</a:t>
            </a:r>
          </a:p>
        </p:txBody>
      </p:sp>
      <p:pic>
        <p:nvPicPr>
          <p:cNvPr id="3" name="Picture 2"/>
          <p:cNvPicPr>
            <a:picLocks noChangeAspect="1"/>
          </p:cNvPicPr>
          <p:nvPr/>
        </p:nvPicPr>
        <p:blipFill>
          <a:blip r:embed="rId2"/>
          <a:stretch>
            <a:fillRect/>
          </a:stretch>
        </p:blipFill>
        <p:spPr>
          <a:xfrm>
            <a:off x="4983060" y="2122415"/>
            <a:ext cx="3494189" cy="4622334"/>
          </a:xfrm>
          <a:prstGeom prst="rect">
            <a:avLst/>
          </a:prstGeo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Hình</a:t>
            </a:r>
            <a:r>
              <a:rPr lang="en-US" b="1" dirty="0"/>
              <a:t> </a:t>
            </a:r>
            <a:r>
              <a:rPr lang="en-US" b="1" dirty="0" err="1"/>
              <a:t>thức</a:t>
            </a:r>
            <a:r>
              <a:rPr lang="en-US" b="1" dirty="0"/>
              <a:t> </a:t>
            </a:r>
            <a:r>
              <a:rPr lang="en-US" b="1" dirty="0" err="1"/>
              <a:t>kiểm</a:t>
            </a:r>
            <a:r>
              <a:rPr lang="en-US" b="1" dirty="0"/>
              <a:t> </a:t>
            </a:r>
            <a:r>
              <a:rPr lang="en-US" b="1" dirty="0" err="1"/>
              <a:t>tra</a:t>
            </a:r>
            <a:r>
              <a:rPr lang="en-US" b="1" dirty="0"/>
              <a:t>, </a:t>
            </a:r>
            <a:r>
              <a:rPr lang="en-US" b="1" dirty="0" err="1"/>
              <a:t>giám</a:t>
            </a:r>
            <a:r>
              <a:rPr lang="en-US" b="1" dirty="0"/>
              <a:t> </a:t>
            </a:r>
            <a:r>
              <a:rPr lang="en-US" b="1" dirty="0" err="1" smtClean="0"/>
              <a:t>sát</a:t>
            </a:r>
            <a:r>
              <a:rPr lang="en-US" b="1" dirty="0" smtClean="0"/>
              <a:t/>
            </a:r>
            <a:br>
              <a:rPr lang="en-US" b="1" dirty="0" smtClean="0"/>
            </a:br>
            <a:r>
              <a:rPr lang="en-US" b="1" dirty="0" err="1" smtClean="0"/>
              <a:t>của</a:t>
            </a:r>
            <a:r>
              <a:rPr lang="en-US" b="1" dirty="0" smtClean="0"/>
              <a:t> </a:t>
            </a:r>
            <a:r>
              <a:rPr lang="en-US" b="1" dirty="0" err="1" smtClean="0"/>
              <a:t>công</a:t>
            </a:r>
            <a:r>
              <a:rPr lang="en-US" b="1" dirty="0" smtClean="0"/>
              <a:t> </a:t>
            </a:r>
            <a:r>
              <a:rPr lang="en-US" b="1" dirty="0" err="1" smtClean="0"/>
              <a:t>dân</a:t>
            </a:r>
            <a:endParaRPr lang="en-US" dirty="0"/>
          </a:p>
        </p:txBody>
      </p:sp>
      <p:graphicFrame>
        <p:nvGraphicFramePr>
          <p:cNvPr id="4" name="Content Placeholder 3"/>
          <p:cNvGraphicFramePr>
            <a:graphicFrameLocks noGrp="1"/>
          </p:cNvGraphicFramePr>
          <p:nvPr>
            <p:ph idx="1"/>
            <p:extLst/>
          </p:nvPr>
        </p:nvGraphicFramePr>
        <p:xfrm>
          <a:off x="2379489" y="2183934"/>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280648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a:t>Xử</a:t>
            </a:r>
            <a:r>
              <a:rPr lang="en-US" b="1" dirty="0"/>
              <a:t> </a:t>
            </a:r>
            <a:r>
              <a:rPr lang="en-US" b="1" dirty="0" err="1"/>
              <a:t>lý</a:t>
            </a:r>
            <a:r>
              <a:rPr lang="en-US" b="1" dirty="0"/>
              <a:t> </a:t>
            </a:r>
            <a:r>
              <a:rPr lang="en-US" b="1" dirty="0" err="1"/>
              <a:t>kết</a:t>
            </a:r>
            <a:r>
              <a:rPr lang="en-US" b="1" dirty="0"/>
              <a:t> </a:t>
            </a:r>
            <a:r>
              <a:rPr lang="en-US" b="1" dirty="0" err="1"/>
              <a:t>quả</a:t>
            </a:r>
            <a:r>
              <a:rPr lang="en-US" b="1" dirty="0"/>
              <a:t> </a:t>
            </a:r>
            <a:r>
              <a:rPr lang="en-US" b="1" dirty="0" err="1"/>
              <a:t>kiểm</a:t>
            </a:r>
            <a:r>
              <a:rPr lang="en-US" b="1" dirty="0"/>
              <a:t> </a:t>
            </a:r>
            <a:r>
              <a:rPr lang="en-US" b="1" dirty="0" err="1"/>
              <a:t>tra</a:t>
            </a:r>
            <a:r>
              <a:rPr lang="en-US" b="1" dirty="0"/>
              <a:t>, </a:t>
            </a:r>
            <a:r>
              <a:rPr lang="en-US" b="1" dirty="0" err="1"/>
              <a:t>giám</a:t>
            </a:r>
            <a:r>
              <a:rPr lang="en-US" b="1" dirty="0"/>
              <a:t> </a:t>
            </a:r>
            <a:r>
              <a:rPr lang="en-US" b="1" dirty="0" err="1"/>
              <a:t>sát</a:t>
            </a:r>
            <a:r>
              <a:rPr lang="en-US" b="1" dirty="0"/>
              <a:t> </a:t>
            </a:r>
            <a:r>
              <a:rPr lang="en-US" b="1" dirty="0" smtClean="0"/>
              <a:t/>
            </a:r>
            <a:br>
              <a:rPr lang="en-US" b="1" dirty="0" smtClean="0"/>
            </a:br>
            <a:r>
              <a:rPr lang="en-US" b="1" dirty="0" err="1" smtClean="0"/>
              <a:t>của</a:t>
            </a:r>
            <a:r>
              <a:rPr lang="en-US" b="1" dirty="0" smtClean="0"/>
              <a:t> </a:t>
            </a:r>
            <a:r>
              <a:rPr lang="en-US" b="1" dirty="0" err="1"/>
              <a:t>Nhân</a:t>
            </a:r>
            <a:r>
              <a:rPr lang="en-US" b="1" dirty="0"/>
              <a:t> </a:t>
            </a:r>
            <a:r>
              <a:rPr lang="en-US" b="1" dirty="0" err="1"/>
              <a:t>dân</a:t>
            </a:r>
            <a:r>
              <a:rPr lang="en-US" dirty="0"/>
              <a:t/>
            </a:r>
            <a:br>
              <a:rPr lang="en-US" dirty="0"/>
            </a:br>
            <a:endParaRPr lang="en-US" dirty="0"/>
          </a:p>
        </p:txBody>
      </p:sp>
      <p:sp>
        <p:nvSpPr>
          <p:cNvPr id="3" name="Content Placeholder 2"/>
          <p:cNvSpPr>
            <a:spLocks noGrp="1"/>
          </p:cNvSpPr>
          <p:nvPr>
            <p:ph idx="1"/>
          </p:nvPr>
        </p:nvSpPr>
        <p:spPr/>
        <p:txBody>
          <a:bodyPr>
            <a:normAutofit lnSpcReduction="10000"/>
          </a:bodyPr>
          <a:lstStyle/>
          <a:p>
            <a:pPr algn="just"/>
            <a:r>
              <a:rPr lang="en-US" dirty="0"/>
              <a:t>1. </a:t>
            </a:r>
            <a:r>
              <a:rPr lang="en-US" dirty="0" err="1"/>
              <a:t>Thông</a:t>
            </a:r>
            <a:r>
              <a:rPr lang="en-US" dirty="0"/>
              <a:t> qua </a:t>
            </a:r>
            <a:r>
              <a:rPr lang="en-US" dirty="0" err="1"/>
              <a:t>việc</a:t>
            </a:r>
            <a:r>
              <a:rPr lang="en-US" dirty="0"/>
              <a:t>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 </a:t>
            </a:r>
            <a:r>
              <a:rPr lang="en-US" dirty="0" err="1"/>
              <a:t>trực</a:t>
            </a:r>
            <a:r>
              <a:rPr lang="en-US" dirty="0"/>
              <a:t> </a:t>
            </a:r>
            <a:r>
              <a:rPr lang="en-US" dirty="0" err="1"/>
              <a:t>tiếp</a:t>
            </a:r>
            <a:r>
              <a:rPr lang="en-US" dirty="0"/>
              <a:t>, </a:t>
            </a:r>
            <a:r>
              <a:rPr lang="en-US" dirty="0" err="1"/>
              <a:t>Nhân</a:t>
            </a:r>
            <a:r>
              <a:rPr lang="en-US" dirty="0"/>
              <a:t> </a:t>
            </a:r>
            <a:r>
              <a:rPr lang="en-US" dirty="0" err="1"/>
              <a:t>dân</a:t>
            </a:r>
            <a:r>
              <a:rPr lang="en-US" dirty="0"/>
              <a:t> </a:t>
            </a:r>
            <a:r>
              <a:rPr lang="en-US" b="1" dirty="0" err="1"/>
              <a:t>đánh</a:t>
            </a:r>
            <a:r>
              <a:rPr lang="en-US" b="1" dirty="0"/>
              <a:t> </a:t>
            </a:r>
            <a:r>
              <a:rPr lang="en-US" b="1" dirty="0" err="1"/>
              <a:t>giá</a:t>
            </a:r>
            <a:r>
              <a:rPr lang="en-US" b="1" dirty="0"/>
              <a:t> </a:t>
            </a:r>
            <a:r>
              <a:rPr lang="en-US" b="1" dirty="0" err="1"/>
              <a:t>mức</a:t>
            </a:r>
            <a:r>
              <a:rPr lang="en-US" b="1" dirty="0"/>
              <a:t> </a:t>
            </a:r>
            <a:r>
              <a:rPr lang="en-US" b="1" dirty="0" err="1"/>
              <a:t>độ</a:t>
            </a:r>
            <a:r>
              <a:rPr lang="en-US" b="1" dirty="0"/>
              <a:t> </a:t>
            </a:r>
            <a:r>
              <a:rPr lang="en-US" b="1" dirty="0" err="1"/>
              <a:t>hài</a:t>
            </a:r>
            <a:r>
              <a:rPr lang="en-US" b="1" dirty="0"/>
              <a:t> </a:t>
            </a:r>
            <a:r>
              <a:rPr lang="en-US" b="1" dirty="0" err="1"/>
              <a:t>lòng</a:t>
            </a:r>
            <a:r>
              <a:rPr lang="en-US" dirty="0"/>
              <a:t> </a:t>
            </a:r>
            <a:r>
              <a:rPr lang="en-US" dirty="0" err="1"/>
              <a:t>đối</a:t>
            </a:r>
            <a:r>
              <a:rPr lang="en-US" dirty="0"/>
              <a:t> </a:t>
            </a:r>
            <a:r>
              <a:rPr lang="en-US" dirty="0" err="1"/>
              <a:t>với</a:t>
            </a:r>
            <a:r>
              <a:rPr lang="en-US" dirty="0"/>
              <a:t> </a:t>
            </a:r>
            <a:r>
              <a:rPr lang="en-US" dirty="0" err="1"/>
              <a:t>hoạt</a:t>
            </a:r>
            <a:r>
              <a:rPr lang="en-US" dirty="0"/>
              <a:t> </a:t>
            </a:r>
            <a:r>
              <a:rPr lang="en-US" dirty="0" err="1"/>
              <a:t>động</a:t>
            </a:r>
            <a:r>
              <a:rPr lang="en-US" dirty="0"/>
              <a:t> </a:t>
            </a:r>
            <a:r>
              <a:rPr lang="en-US" dirty="0" err="1"/>
              <a:t>của</a:t>
            </a:r>
            <a:r>
              <a:rPr lang="en-US" dirty="0"/>
              <a:t> </a:t>
            </a:r>
            <a:r>
              <a:rPr lang="en-US" dirty="0" err="1"/>
              <a:t>chính</a:t>
            </a:r>
            <a:r>
              <a:rPr lang="en-US" dirty="0"/>
              <a:t> </a:t>
            </a:r>
            <a:r>
              <a:rPr lang="en-US" dirty="0" err="1"/>
              <a:t>quyền</a:t>
            </a:r>
            <a:r>
              <a:rPr lang="en-US" dirty="0"/>
              <a:t> </a:t>
            </a:r>
            <a:r>
              <a:rPr lang="en-US" dirty="0" err="1"/>
              <a:t>địa</a:t>
            </a:r>
            <a:r>
              <a:rPr lang="en-US" dirty="0"/>
              <a:t> </a:t>
            </a:r>
            <a:r>
              <a:rPr lang="en-US" dirty="0" err="1"/>
              <a:t>phương</a:t>
            </a:r>
            <a:r>
              <a:rPr lang="en-US" dirty="0"/>
              <a:t> </a:t>
            </a:r>
            <a:r>
              <a:rPr lang="en-US" dirty="0" err="1"/>
              <a:t>cấp</a:t>
            </a:r>
            <a:r>
              <a:rPr lang="en-US" dirty="0"/>
              <a:t> </a:t>
            </a:r>
            <a:r>
              <a:rPr lang="en-US" dirty="0" err="1"/>
              <a:t>xã</a:t>
            </a:r>
            <a:r>
              <a:rPr lang="en-US" dirty="0"/>
              <a:t>, </a:t>
            </a:r>
            <a:r>
              <a:rPr lang="en-US" dirty="0" err="1"/>
              <a:t>đối</a:t>
            </a:r>
            <a:r>
              <a:rPr lang="en-US" dirty="0"/>
              <a:t> </a:t>
            </a:r>
            <a:r>
              <a:rPr lang="en-US" dirty="0" err="1"/>
              <a:t>với</a:t>
            </a:r>
            <a:r>
              <a:rPr lang="en-US" dirty="0"/>
              <a:t> </a:t>
            </a:r>
            <a:r>
              <a:rPr lang="en-US" dirty="0" err="1"/>
              <a:t>cán</a:t>
            </a:r>
            <a:r>
              <a:rPr lang="en-US" dirty="0"/>
              <a:t> </a:t>
            </a:r>
            <a:r>
              <a:rPr lang="en-US" dirty="0" err="1"/>
              <a:t>bộ</a:t>
            </a:r>
            <a:r>
              <a:rPr lang="en-US" dirty="0"/>
              <a:t>, </a:t>
            </a:r>
            <a:r>
              <a:rPr lang="en-US" dirty="0" err="1"/>
              <a:t>công</a:t>
            </a:r>
            <a:r>
              <a:rPr lang="en-US" dirty="0"/>
              <a:t> </a:t>
            </a:r>
            <a:r>
              <a:rPr lang="en-US" dirty="0" err="1"/>
              <a:t>chức</a:t>
            </a:r>
            <a:r>
              <a:rPr lang="en-US" dirty="0"/>
              <a:t> </a:t>
            </a:r>
            <a:r>
              <a:rPr lang="en-US" dirty="0" err="1"/>
              <a:t>cấp</a:t>
            </a:r>
            <a:r>
              <a:rPr lang="en-US" dirty="0"/>
              <a:t> </a:t>
            </a:r>
            <a:r>
              <a:rPr lang="en-US" dirty="0" err="1"/>
              <a:t>xã</a:t>
            </a:r>
            <a:r>
              <a:rPr lang="en-US" dirty="0"/>
              <a:t> </a:t>
            </a:r>
            <a:r>
              <a:rPr lang="en-US" dirty="0" err="1"/>
              <a:t>trực</a:t>
            </a:r>
            <a:r>
              <a:rPr lang="en-US" dirty="0"/>
              <a:t> </a:t>
            </a:r>
            <a:r>
              <a:rPr lang="en-US" dirty="0" err="1"/>
              <a:t>tiếp</a:t>
            </a:r>
            <a:r>
              <a:rPr lang="en-US" dirty="0"/>
              <a:t> </a:t>
            </a:r>
            <a:r>
              <a:rPr lang="en-US" dirty="0" err="1"/>
              <a:t>thực</a:t>
            </a:r>
            <a:r>
              <a:rPr lang="en-US" dirty="0"/>
              <a:t> </a:t>
            </a:r>
            <a:r>
              <a:rPr lang="en-US" dirty="0" err="1"/>
              <a:t>hiện</a:t>
            </a:r>
            <a:r>
              <a:rPr lang="en-US" dirty="0"/>
              <a:t> </a:t>
            </a:r>
            <a:r>
              <a:rPr lang="en-US" dirty="0" err="1"/>
              <a:t>thủ</a:t>
            </a:r>
            <a:r>
              <a:rPr lang="en-US" dirty="0"/>
              <a:t> </a:t>
            </a:r>
            <a:r>
              <a:rPr lang="en-US" dirty="0" err="1"/>
              <a:t>tục</a:t>
            </a:r>
            <a:r>
              <a:rPr lang="en-US" dirty="0"/>
              <a:t> </a:t>
            </a:r>
            <a:r>
              <a:rPr lang="en-US" dirty="0" err="1"/>
              <a:t>hành</a:t>
            </a:r>
            <a:r>
              <a:rPr lang="en-US" dirty="0"/>
              <a:t> </a:t>
            </a:r>
            <a:r>
              <a:rPr lang="en-US" dirty="0" err="1"/>
              <a:t>chính</a:t>
            </a:r>
            <a:r>
              <a:rPr lang="en-US" dirty="0"/>
              <a:t>, </a:t>
            </a:r>
            <a:r>
              <a:rPr lang="en-US" dirty="0" err="1"/>
              <a:t>giải</a:t>
            </a:r>
            <a:r>
              <a:rPr lang="en-US" dirty="0"/>
              <a:t> </a:t>
            </a:r>
            <a:r>
              <a:rPr lang="en-US" dirty="0" err="1"/>
              <a:t>quyết</a:t>
            </a:r>
            <a:r>
              <a:rPr lang="en-US" dirty="0"/>
              <a:t> </a:t>
            </a:r>
            <a:r>
              <a:rPr lang="en-US" dirty="0" err="1"/>
              <a:t>công</a:t>
            </a:r>
            <a:r>
              <a:rPr lang="en-US" dirty="0"/>
              <a:t> </a:t>
            </a:r>
            <a:r>
              <a:rPr lang="en-US" dirty="0" err="1"/>
              <a:t>việc</a:t>
            </a:r>
            <a:r>
              <a:rPr lang="en-US" dirty="0"/>
              <a:t> </a:t>
            </a:r>
            <a:r>
              <a:rPr lang="en-US" dirty="0" err="1"/>
              <a:t>của</a:t>
            </a:r>
            <a:r>
              <a:rPr lang="en-US" dirty="0"/>
              <a:t> </a:t>
            </a:r>
            <a:r>
              <a:rPr lang="en-US" dirty="0" err="1"/>
              <a:t>công</a:t>
            </a:r>
            <a:r>
              <a:rPr lang="en-US" dirty="0"/>
              <a:t> </a:t>
            </a:r>
            <a:r>
              <a:rPr lang="en-US" dirty="0" err="1"/>
              <a:t>dân</a:t>
            </a:r>
            <a:r>
              <a:rPr lang="en-US" dirty="0"/>
              <a:t>.</a:t>
            </a:r>
          </a:p>
          <a:p>
            <a:pPr algn="just"/>
            <a:r>
              <a:rPr lang="en-US" dirty="0"/>
              <a:t>2. </a:t>
            </a:r>
            <a:r>
              <a:rPr lang="en-US" dirty="0" err="1"/>
              <a:t>Khi</a:t>
            </a:r>
            <a:r>
              <a:rPr lang="en-US" dirty="0"/>
              <a:t> </a:t>
            </a:r>
            <a:r>
              <a:rPr lang="en-US" dirty="0" err="1"/>
              <a:t>phát</a:t>
            </a:r>
            <a:r>
              <a:rPr lang="en-US" dirty="0"/>
              <a:t> </a:t>
            </a:r>
            <a:r>
              <a:rPr lang="en-US" dirty="0" err="1"/>
              <a:t>hiện</a:t>
            </a:r>
            <a:r>
              <a:rPr lang="en-US" dirty="0"/>
              <a:t> </a:t>
            </a:r>
            <a:r>
              <a:rPr lang="en-US" dirty="0" err="1"/>
              <a:t>hành</a:t>
            </a:r>
            <a:r>
              <a:rPr lang="en-US" dirty="0"/>
              <a:t> vi, </a:t>
            </a:r>
            <a:r>
              <a:rPr lang="en-US" dirty="0" err="1"/>
              <a:t>nội</a:t>
            </a:r>
            <a:r>
              <a:rPr lang="en-US" dirty="0"/>
              <a:t> dung </a:t>
            </a:r>
            <a:r>
              <a:rPr lang="en-US" dirty="0" err="1"/>
              <a:t>có</a:t>
            </a:r>
            <a:r>
              <a:rPr lang="en-US" dirty="0"/>
              <a:t> </a:t>
            </a:r>
            <a:r>
              <a:rPr lang="en-US" dirty="0" err="1"/>
              <a:t>dấu</a:t>
            </a:r>
            <a:r>
              <a:rPr lang="en-US" dirty="0"/>
              <a:t> </a:t>
            </a:r>
            <a:r>
              <a:rPr lang="en-US" dirty="0" err="1"/>
              <a:t>hiệu</a:t>
            </a:r>
            <a:r>
              <a:rPr lang="en-US" dirty="0"/>
              <a:t> vi </a:t>
            </a:r>
            <a:r>
              <a:rPr lang="en-US" dirty="0" err="1"/>
              <a:t>phạm</a:t>
            </a:r>
            <a:r>
              <a:rPr lang="en-US" dirty="0"/>
              <a:t>, </a:t>
            </a:r>
            <a:r>
              <a:rPr lang="en-US" b="1" dirty="0" err="1"/>
              <a:t>công</a:t>
            </a:r>
            <a:r>
              <a:rPr lang="en-US" b="1" dirty="0"/>
              <a:t> </a:t>
            </a:r>
            <a:r>
              <a:rPr lang="en-US" b="1" dirty="0" err="1"/>
              <a:t>dân</a:t>
            </a:r>
            <a:r>
              <a:rPr lang="en-US" b="1" dirty="0"/>
              <a:t> </a:t>
            </a:r>
            <a:r>
              <a:rPr lang="en-US" b="1" dirty="0" err="1"/>
              <a:t>có</a:t>
            </a:r>
            <a:r>
              <a:rPr lang="en-US" b="1" dirty="0"/>
              <a:t> </a:t>
            </a:r>
            <a:r>
              <a:rPr lang="en-US" b="1" dirty="0" err="1"/>
              <a:t>quyền</a:t>
            </a:r>
            <a:r>
              <a:rPr lang="en-US" b="1" dirty="0"/>
              <a:t> </a:t>
            </a:r>
            <a:r>
              <a:rPr lang="en-US" b="1" dirty="0" err="1"/>
              <a:t>khiếu</a:t>
            </a:r>
            <a:r>
              <a:rPr lang="en-US" b="1" dirty="0"/>
              <a:t> </a:t>
            </a:r>
            <a:r>
              <a:rPr lang="en-US" b="1" dirty="0" err="1"/>
              <a:t>nại</a:t>
            </a:r>
            <a:r>
              <a:rPr lang="en-US" b="1" dirty="0"/>
              <a:t>, </a:t>
            </a:r>
            <a:r>
              <a:rPr lang="en-US" b="1" dirty="0" err="1"/>
              <a:t>tố</a:t>
            </a:r>
            <a:r>
              <a:rPr lang="en-US" b="1" dirty="0"/>
              <a:t> </a:t>
            </a:r>
            <a:r>
              <a:rPr lang="en-US" b="1" dirty="0" err="1"/>
              <a:t>cáo</a:t>
            </a:r>
            <a:r>
              <a:rPr lang="en-US" b="1" dirty="0"/>
              <a:t> </a:t>
            </a:r>
            <a:r>
              <a:rPr lang="en-US" b="1" dirty="0" err="1"/>
              <a:t>theo</a:t>
            </a:r>
            <a:r>
              <a:rPr lang="en-US" b="1" dirty="0"/>
              <a:t> </a:t>
            </a:r>
            <a:r>
              <a:rPr lang="en-US" b="1" dirty="0" err="1"/>
              <a:t>quy</a:t>
            </a:r>
            <a:r>
              <a:rPr lang="en-US" b="1" dirty="0"/>
              <a:t> </a:t>
            </a:r>
            <a:r>
              <a:rPr lang="en-US" b="1" dirty="0" err="1"/>
              <a:t>định</a:t>
            </a:r>
            <a:r>
              <a:rPr lang="en-US" b="1" dirty="0"/>
              <a:t> </a:t>
            </a:r>
            <a:r>
              <a:rPr lang="en-US" b="1" dirty="0" err="1"/>
              <a:t>của</a:t>
            </a:r>
            <a:r>
              <a:rPr lang="en-US" b="1" dirty="0"/>
              <a:t> </a:t>
            </a:r>
            <a:r>
              <a:rPr lang="en-US" b="1" dirty="0" err="1"/>
              <a:t>pháp</a:t>
            </a:r>
            <a:r>
              <a:rPr lang="en-US" b="1" dirty="0"/>
              <a:t> </a:t>
            </a:r>
            <a:r>
              <a:rPr lang="en-US" b="1" dirty="0" err="1"/>
              <a:t>luật</a:t>
            </a:r>
            <a:r>
              <a:rPr lang="en-US" b="1" dirty="0"/>
              <a:t> </a:t>
            </a:r>
            <a:r>
              <a:rPr lang="en-US" b="1" dirty="0" err="1"/>
              <a:t>hoặc</a:t>
            </a:r>
            <a:r>
              <a:rPr lang="en-US" b="1" dirty="0"/>
              <a:t> </a:t>
            </a:r>
            <a:r>
              <a:rPr lang="en-US" b="1" dirty="0" err="1"/>
              <a:t>kiến</a:t>
            </a:r>
            <a:r>
              <a:rPr lang="en-US" b="1" dirty="0"/>
              <a:t> </a:t>
            </a:r>
            <a:r>
              <a:rPr lang="en-US" b="1" dirty="0" err="1"/>
              <a:t>nghị</a:t>
            </a:r>
            <a:r>
              <a:rPr lang="en-US" b="1" dirty="0"/>
              <a:t>, </a:t>
            </a:r>
            <a:r>
              <a:rPr lang="en-US" b="1" dirty="0" err="1"/>
              <a:t>phản</a:t>
            </a:r>
            <a:r>
              <a:rPr lang="en-US" b="1" dirty="0"/>
              <a:t> </a:t>
            </a:r>
            <a:r>
              <a:rPr lang="en-US" b="1" dirty="0" err="1"/>
              <a:t>ánh</a:t>
            </a:r>
            <a:r>
              <a:rPr lang="en-US" b="1" dirty="0"/>
              <a:t> </a:t>
            </a:r>
            <a:r>
              <a:rPr lang="en-US" dirty="0" err="1"/>
              <a:t>đến</a:t>
            </a:r>
            <a:r>
              <a:rPr lang="en-US" dirty="0"/>
              <a:t> </a:t>
            </a:r>
            <a:r>
              <a:rPr lang="en-US" dirty="0" err="1"/>
              <a:t>chính</a:t>
            </a:r>
            <a:r>
              <a:rPr lang="en-US" dirty="0"/>
              <a:t> </a:t>
            </a:r>
            <a:r>
              <a:rPr lang="en-US" dirty="0" err="1"/>
              <a:t>quyền</a:t>
            </a:r>
            <a:r>
              <a:rPr lang="en-US" dirty="0"/>
              <a:t> </a:t>
            </a:r>
            <a:r>
              <a:rPr lang="en-US" dirty="0" err="1"/>
              <a:t>địa</a:t>
            </a:r>
            <a:r>
              <a:rPr lang="en-US" dirty="0"/>
              <a:t> </a:t>
            </a:r>
            <a:r>
              <a:rPr lang="en-US" dirty="0" err="1"/>
              <a:t>phương</a:t>
            </a:r>
            <a:r>
              <a:rPr lang="en-US" dirty="0"/>
              <a:t> </a:t>
            </a:r>
            <a:r>
              <a:rPr lang="en-US" dirty="0" err="1"/>
              <a:t>cấp</a:t>
            </a:r>
            <a:r>
              <a:rPr lang="en-US" dirty="0"/>
              <a:t> </a:t>
            </a:r>
            <a:r>
              <a:rPr lang="en-US" dirty="0" err="1"/>
              <a:t>xã</a:t>
            </a:r>
            <a:r>
              <a:rPr lang="en-US" dirty="0"/>
              <a:t>, </a:t>
            </a:r>
            <a:r>
              <a:rPr lang="en-US" dirty="0" err="1"/>
              <a:t>cán</a:t>
            </a:r>
            <a:r>
              <a:rPr lang="en-US" dirty="0"/>
              <a:t> </a:t>
            </a:r>
            <a:r>
              <a:rPr lang="en-US" dirty="0" err="1"/>
              <a:t>bộ</a:t>
            </a:r>
            <a:r>
              <a:rPr lang="en-US" dirty="0"/>
              <a:t>, </a:t>
            </a:r>
            <a:r>
              <a:rPr lang="en-US" dirty="0" err="1"/>
              <a:t>công</a:t>
            </a:r>
            <a:r>
              <a:rPr lang="en-US" dirty="0"/>
              <a:t> </a:t>
            </a:r>
            <a:r>
              <a:rPr lang="en-US" dirty="0" err="1"/>
              <a:t>chức</a:t>
            </a:r>
            <a:r>
              <a:rPr lang="en-US" dirty="0"/>
              <a:t> </a:t>
            </a:r>
            <a:r>
              <a:rPr lang="en-US" dirty="0" err="1"/>
              <a:t>cấp</a:t>
            </a:r>
            <a:r>
              <a:rPr lang="en-US" dirty="0"/>
              <a:t> </a:t>
            </a:r>
            <a:r>
              <a:rPr lang="en-US" dirty="0" err="1"/>
              <a:t>xã</a:t>
            </a:r>
            <a:r>
              <a:rPr lang="en-US" dirty="0"/>
              <a:t>, </a:t>
            </a:r>
            <a:r>
              <a:rPr lang="en-US" dirty="0" err="1"/>
              <a:t>Trưởng</a:t>
            </a:r>
            <a:r>
              <a:rPr lang="en-US" dirty="0"/>
              <a:t> </a:t>
            </a:r>
            <a:r>
              <a:rPr lang="en-US" dirty="0" err="1"/>
              <a:t>thôn</a:t>
            </a:r>
            <a:r>
              <a:rPr lang="en-US" dirty="0"/>
              <a:t>, </a:t>
            </a:r>
            <a:r>
              <a:rPr lang="en-US" dirty="0" err="1"/>
              <a:t>Tổ</a:t>
            </a:r>
            <a:r>
              <a:rPr lang="en-US" dirty="0"/>
              <a:t> </a:t>
            </a:r>
            <a:r>
              <a:rPr lang="en-US" dirty="0" err="1"/>
              <a:t>trưởng</a:t>
            </a:r>
            <a:r>
              <a:rPr lang="en-US" dirty="0"/>
              <a:t> </a:t>
            </a:r>
            <a:r>
              <a:rPr lang="en-US" dirty="0" err="1"/>
              <a:t>tổ</a:t>
            </a:r>
            <a:r>
              <a:rPr lang="en-US" dirty="0"/>
              <a:t> </a:t>
            </a:r>
            <a:r>
              <a:rPr lang="en-US" dirty="0" err="1"/>
              <a:t>dân</a:t>
            </a:r>
            <a:r>
              <a:rPr lang="en-US" dirty="0"/>
              <a:t> </a:t>
            </a:r>
            <a:r>
              <a:rPr lang="en-US" dirty="0" err="1"/>
              <a:t>phố</a:t>
            </a:r>
            <a:r>
              <a:rPr lang="en-US" dirty="0"/>
              <a:t>, Ban </a:t>
            </a:r>
            <a:r>
              <a:rPr lang="en-US" dirty="0" err="1"/>
              <a:t>công</a:t>
            </a:r>
            <a:r>
              <a:rPr lang="en-US" dirty="0"/>
              <a:t> </a:t>
            </a:r>
            <a:r>
              <a:rPr lang="en-US" dirty="0" err="1"/>
              <a:t>tác</a:t>
            </a:r>
            <a:r>
              <a:rPr lang="en-US" dirty="0"/>
              <a:t> </a:t>
            </a:r>
            <a:r>
              <a:rPr lang="en-US" dirty="0" err="1"/>
              <a:t>Mặt</a:t>
            </a:r>
            <a:r>
              <a:rPr lang="en-US" dirty="0"/>
              <a:t> </a:t>
            </a:r>
            <a:r>
              <a:rPr lang="en-US" dirty="0" err="1"/>
              <a:t>trận</a:t>
            </a:r>
            <a:r>
              <a:rPr lang="en-US" dirty="0"/>
              <a:t> ở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các</a:t>
            </a:r>
            <a:r>
              <a:rPr lang="en-US" dirty="0"/>
              <a:t> </a:t>
            </a:r>
            <a:r>
              <a:rPr lang="en-US" dirty="0" err="1"/>
              <a:t>tổ</a:t>
            </a:r>
            <a:r>
              <a:rPr lang="en-US" dirty="0"/>
              <a:t> </a:t>
            </a:r>
            <a:r>
              <a:rPr lang="en-US" dirty="0" err="1"/>
              <a:t>chức</a:t>
            </a:r>
            <a:r>
              <a:rPr lang="en-US" dirty="0"/>
              <a:t>, </a:t>
            </a:r>
            <a:r>
              <a:rPr lang="en-US" dirty="0" err="1"/>
              <a:t>đoàn</a:t>
            </a:r>
            <a:r>
              <a:rPr lang="en-US" dirty="0"/>
              <a:t> </a:t>
            </a:r>
            <a:r>
              <a:rPr lang="en-US" dirty="0" err="1"/>
              <a:t>thể</a:t>
            </a:r>
            <a:r>
              <a:rPr lang="en-US" dirty="0"/>
              <a:t> </a:t>
            </a:r>
            <a:r>
              <a:rPr lang="en-US" dirty="0" err="1"/>
              <a:t>mà</a:t>
            </a:r>
            <a:r>
              <a:rPr lang="en-US" dirty="0"/>
              <a:t> </a:t>
            </a:r>
            <a:r>
              <a:rPr lang="en-US" dirty="0" err="1"/>
              <a:t>mình</a:t>
            </a:r>
            <a:r>
              <a:rPr lang="en-US" dirty="0"/>
              <a:t> </a:t>
            </a:r>
            <a:r>
              <a:rPr lang="en-US" dirty="0" err="1"/>
              <a:t>là</a:t>
            </a:r>
            <a:r>
              <a:rPr lang="en-US" dirty="0"/>
              <a:t> </a:t>
            </a:r>
            <a:r>
              <a:rPr lang="en-US" dirty="0" err="1"/>
              <a:t>thành</a:t>
            </a:r>
            <a:r>
              <a:rPr lang="en-US" dirty="0"/>
              <a:t> </a:t>
            </a:r>
            <a:r>
              <a:rPr lang="en-US" dirty="0" err="1"/>
              <a:t>viên</a:t>
            </a:r>
            <a:r>
              <a:rPr lang="en-US" dirty="0"/>
              <a:t>, </a:t>
            </a:r>
            <a:r>
              <a:rPr lang="en-US" dirty="0" err="1"/>
              <a:t>hội</a:t>
            </a:r>
            <a:r>
              <a:rPr lang="en-US" dirty="0"/>
              <a:t> </a:t>
            </a:r>
            <a:r>
              <a:rPr lang="en-US" dirty="0" err="1"/>
              <a:t>viên</a:t>
            </a:r>
            <a:r>
              <a:rPr lang="en-US" dirty="0"/>
              <a:t>, </a:t>
            </a:r>
            <a:r>
              <a:rPr lang="en-US" dirty="0" err="1"/>
              <a:t>đến</a:t>
            </a:r>
            <a:r>
              <a:rPr lang="en-US" dirty="0"/>
              <a:t> </a:t>
            </a:r>
            <a:r>
              <a:rPr lang="en-US" dirty="0" err="1"/>
              <a:t>đại</a:t>
            </a:r>
            <a:r>
              <a:rPr lang="en-US" dirty="0"/>
              <a:t> </a:t>
            </a:r>
            <a:r>
              <a:rPr lang="en-US" dirty="0" err="1"/>
              <a:t>biểu</a:t>
            </a:r>
            <a:r>
              <a:rPr lang="en-US" dirty="0"/>
              <a:t> </a:t>
            </a:r>
            <a:r>
              <a:rPr lang="en-US" dirty="0" err="1"/>
              <a:t>Quốc</a:t>
            </a:r>
            <a:r>
              <a:rPr lang="en-US" dirty="0"/>
              <a:t> </a:t>
            </a:r>
            <a:r>
              <a:rPr lang="en-US" dirty="0" err="1"/>
              <a:t>hội</a:t>
            </a:r>
            <a:r>
              <a:rPr lang="en-US" dirty="0"/>
              <a:t>, </a:t>
            </a:r>
            <a:r>
              <a:rPr lang="en-US" dirty="0" err="1"/>
              <a:t>đại</a:t>
            </a:r>
            <a:r>
              <a:rPr lang="en-US" dirty="0"/>
              <a:t> </a:t>
            </a:r>
            <a:r>
              <a:rPr lang="en-US" dirty="0" err="1"/>
              <a:t>biểu</a:t>
            </a:r>
            <a:r>
              <a:rPr lang="en-US" dirty="0"/>
              <a:t> </a:t>
            </a:r>
            <a:r>
              <a:rPr lang="en-US" dirty="0" err="1"/>
              <a:t>Hội</a:t>
            </a:r>
            <a:r>
              <a:rPr lang="en-US" dirty="0"/>
              <a:t> </a:t>
            </a:r>
            <a:r>
              <a:rPr lang="en-US" dirty="0" err="1"/>
              <a:t>đồng</a:t>
            </a:r>
            <a:r>
              <a:rPr lang="en-US" dirty="0"/>
              <a:t> </a:t>
            </a:r>
            <a:r>
              <a:rPr lang="en-US" dirty="0" err="1"/>
              <a:t>nhân</a:t>
            </a:r>
            <a:r>
              <a:rPr lang="en-US" dirty="0"/>
              <a:t> </a:t>
            </a:r>
            <a:r>
              <a:rPr lang="en-US" dirty="0" err="1"/>
              <a:t>dân</a:t>
            </a:r>
            <a:r>
              <a:rPr lang="en-US" dirty="0"/>
              <a:t> </a:t>
            </a:r>
            <a:r>
              <a:rPr lang="en-US" dirty="0" err="1"/>
              <a:t>hoặc</a:t>
            </a:r>
            <a:r>
              <a:rPr lang="en-US" dirty="0"/>
              <a:t> </a:t>
            </a:r>
            <a:r>
              <a:rPr lang="en-US" dirty="0" err="1"/>
              <a:t>phản</a:t>
            </a:r>
            <a:r>
              <a:rPr lang="en-US" dirty="0"/>
              <a:t> </a:t>
            </a:r>
            <a:r>
              <a:rPr lang="en-US" dirty="0" err="1"/>
              <a:t>ánh</a:t>
            </a:r>
            <a:r>
              <a:rPr lang="en-US" dirty="0"/>
              <a:t>, </a:t>
            </a:r>
            <a:r>
              <a:rPr lang="en-US" dirty="0" err="1"/>
              <a:t>đề</a:t>
            </a:r>
            <a:r>
              <a:rPr lang="en-US" dirty="0"/>
              <a:t> </a:t>
            </a:r>
            <a:r>
              <a:rPr lang="en-US" dirty="0" err="1"/>
              <a:t>nghị</a:t>
            </a:r>
            <a:r>
              <a:rPr lang="en-US" dirty="0"/>
              <a:t> Ban </a:t>
            </a:r>
            <a:r>
              <a:rPr lang="en-US" dirty="0" err="1"/>
              <a:t>Thanh</a:t>
            </a:r>
            <a:r>
              <a:rPr lang="en-US" dirty="0"/>
              <a:t> </a:t>
            </a:r>
            <a:r>
              <a:rPr lang="en-US" dirty="0" err="1"/>
              <a:t>tra</a:t>
            </a:r>
            <a:r>
              <a:rPr lang="en-US" dirty="0"/>
              <a:t> </a:t>
            </a:r>
            <a:r>
              <a:rPr lang="en-US" dirty="0" err="1"/>
              <a:t>nhân</a:t>
            </a:r>
            <a:r>
              <a:rPr lang="en-US" dirty="0"/>
              <a:t> </a:t>
            </a:r>
            <a:r>
              <a:rPr lang="en-US" dirty="0" err="1"/>
              <a:t>dân</a:t>
            </a:r>
            <a:r>
              <a:rPr lang="en-US" dirty="0"/>
              <a:t>, Ban </a:t>
            </a:r>
            <a:r>
              <a:rPr lang="en-US" dirty="0" err="1"/>
              <a:t>Giám</a:t>
            </a:r>
            <a:r>
              <a:rPr lang="en-US" dirty="0"/>
              <a:t> </a:t>
            </a:r>
            <a:r>
              <a:rPr lang="en-US" dirty="0" err="1"/>
              <a:t>sát</a:t>
            </a:r>
            <a:r>
              <a:rPr lang="en-US" dirty="0"/>
              <a:t> </a:t>
            </a:r>
            <a:r>
              <a:rPr lang="en-US" dirty="0" err="1"/>
              <a:t>đầu</a:t>
            </a:r>
            <a:r>
              <a:rPr lang="en-US" dirty="0"/>
              <a:t> </a:t>
            </a:r>
            <a:r>
              <a:rPr lang="en-US" dirty="0" err="1"/>
              <a:t>tư</a:t>
            </a:r>
            <a:r>
              <a:rPr lang="en-US" dirty="0"/>
              <a:t> </a:t>
            </a:r>
            <a:r>
              <a:rPr lang="en-US" dirty="0" err="1"/>
              <a:t>của</a:t>
            </a:r>
            <a:r>
              <a:rPr lang="en-US" dirty="0"/>
              <a:t> </a:t>
            </a:r>
            <a:r>
              <a:rPr lang="en-US" dirty="0" err="1"/>
              <a:t>cộng</a:t>
            </a:r>
            <a:r>
              <a:rPr lang="en-US" dirty="0"/>
              <a:t> </a:t>
            </a:r>
            <a:r>
              <a:rPr lang="en-US" dirty="0" err="1"/>
              <a:t>đồng</a:t>
            </a:r>
            <a:r>
              <a:rPr lang="en-US" dirty="0"/>
              <a:t>, </a:t>
            </a:r>
            <a:r>
              <a:rPr lang="en-US" dirty="0" err="1"/>
              <a:t>tổ</a:t>
            </a:r>
            <a:r>
              <a:rPr lang="en-US" dirty="0"/>
              <a:t> </a:t>
            </a:r>
            <a:r>
              <a:rPr lang="en-US" dirty="0" err="1"/>
              <a:t>chức</a:t>
            </a:r>
            <a:r>
              <a:rPr lang="en-US" dirty="0"/>
              <a:t> </a:t>
            </a:r>
            <a:r>
              <a:rPr lang="en-US" dirty="0" err="1"/>
              <a:t>tự</a:t>
            </a:r>
            <a:r>
              <a:rPr lang="en-US" dirty="0"/>
              <a:t> </a:t>
            </a:r>
            <a:r>
              <a:rPr lang="en-US" dirty="0" err="1"/>
              <a:t>quản</a:t>
            </a:r>
            <a:r>
              <a:rPr lang="en-US" dirty="0"/>
              <a:t> </a:t>
            </a:r>
            <a:r>
              <a:rPr lang="en-US" dirty="0" err="1"/>
              <a:t>khác</a:t>
            </a:r>
            <a:r>
              <a:rPr lang="en-US" dirty="0"/>
              <a:t> ở </a:t>
            </a:r>
            <a:r>
              <a:rPr lang="en-US" dirty="0" err="1"/>
              <a:t>địa</a:t>
            </a:r>
            <a:r>
              <a:rPr lang="en-US" dirty="0"/>
              <a:t> </a:t>
            </a:r>
            <a:r>
              <a:rPr lang="en-US" dirty="0" err="1"/>
              <a:t>phương</a:t>
            </a:r>
            <a:r>
              <a:rPr lang="en-US" dirty="0"/>
              <a:t> </a:t>
            </a:r>
            <a:r>
              <a:rPr lang="en-US" dirty="0" err="1"/>
              <a:t>được</a:t>
            </a:r>
            <a:r>
              <a:rPr lang="en-US" dirty="0"/>
              <a:t> </a:t>
            </a:r>
            <a:r>
              <a:rPr lang="en-US" dirty="0" err="1"/>
              <a:t>thành</a:t>
            </a:r>
            <a:r>
              <a:rPr lang="en-US" dirty="0"/>
              <a:t> </a:t>
            </a:r>
            <a:r>
              <a:rPr lang="en-US" dirty="0" err="1"/>
              <a:t>lập</a:t>
            </a:r>
            <a:r>
              <a:rPr lang="en-US" dirty="0"/>
              <a:t> </a:t>
            </a:r>
            <a:r>
              <a:rPr lang="en-US" dirty="0" err="1"/>
              <a:t>theo</a:t>
            </a:r>
            <a:r>
              <a:rPr lang="en-US" dirty="0"/>
              <a:t> </a:t>
            </a:r>
            <a:r>
              <a:rPr lang="en-US" dirty="0" err="1"/>
              <a:t>quy</a:t>
            </a:r>
            <a:r>
              <a:rPr lang="en-US" dirty="0"/>
              <a:t> </a:t>
            </a:r>
            <a:r>
              <a:rPr lang="en-US" dirty="0" err="1"/>
              <a:t>định</a:t>
            </a:r>
            <a:r>
              <a:rPr lang="en-US" dirty="0"/>
              <a:t> </a:t>
            </a:r>
            <a:r>
              <a:rPr lang="en-US" dirty="0" err="1"/>
              <a:t>của</a:t>
            </a:r>
            <a:r>
              <a:rPr lang="en-US" dirty="0"/>
              <a:t> </a:t>
            </a:r>
            <a:r>
              <a:rPr lang="en-US" dirty="0" err="1"/>
              <a:t>pháp</a:t>
            </a:r>
            <a:r>
              <a:rPr lang="en-US" dirty="0"/>
              <a:t> </a:t>
            </a:r>
            <a:r>
              <a:rPr lang="en-US" dirty="0" err="1"/>
              <a:t>luật</a:t>
            </a:r>
            <a:r>
              <a:rPr lang="en-US" dirty="0"/>
              <a:t> </a:t>
            </a:r>
            <a:r>
              <a:rPr lang="en-US" dirty="0" err="1"/>
              <a:t>xem</a:t>
            </a:r>
            <a:r>
              <a:rPr lang="en-US" dirty="0"/>
              <a:t> </a:t>
            </a:r>
            <a:r>
              <a:rPr lang="en-US" dirty="0" err="1"/>
              <a:t>xét</a:t>
            </a:r>
            <a:r>
              <a:rPr lang="en-US" dirty="0"/>
              <a:t>, </a:t>
            </a:r>
            <a:r>
              <a:rPr lang="en-US" dirty="0" err="1"/>
              <a:t>thực</a:t>
            </a:r>
            <a:r>
              <a:rPr lang="en-US" dirty="0"/>
              <a:t> </a:t>
            </a:r>
            <a:r>
              <a:rPr lang="en-US" dirty="0" err="1"/>
              <a:t>hiện</a:t>
            </a:r>
            <a:r>
              <a:rPr lang="en-US" dirty="0"/>
              <a:t>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 </a:t>
            </a:r>
            <a:r>
              <a:rPr lang="en-US" dirty="0" err="1"/>
              <a:t>theo</a:t>
            </a:r>
            <a:r>
              <a:rPr lang="en-US" dirty="0"/>
              <a:t> </a:t>
            </a:r>
            <a:r>
              <a:rPr lang="en-US" dirty="0" err="1"/>
              <a:t>chức</a:t>
            </a:r>
            <a:r>
              <a:rPr lang="en-US" dirty="0"/>
              <a:t> </a:t>
            </a:r>
            <a:r>
              <a:rPr lang="en-US" dirty="0" err="1"/>
              <a:t>năng</a:t>
            </a:r>
            <a:r>
              <a:rPr lang="en-US" dirty="0"/>
              <a:t>, </a:t>
            </a:r>
            <a:r>
              <a:rPr lang="en-US" dirty="0" err="1"/>
              <a:t>nhiệm</a:t>
            </a:r>
            <a:r>
              <a:rPr lang="en-US" dirty="0"/>
              <a:t> </a:t>
            </a:r>
            <a:r>
              <a:rPr lang="en-US" dirty="0" err="1"/>
              <a:t>vụ</a:t>
            </a:r>
            <a:r>
              <a:rPr lang="en-US" dirty="0" smtClean="0"/>
              <a:t>.</a:t>
            </a:r>
            <a:endParaRPr lang="en-US" dirty="0"/>
          </a:p>
        </p:txBody>
      </p:sp>
    </p:spTree>
    <p:extLst>
      <p:ext uri="{BB962C8B-B14F-4D97-AF65-F5344CB8AC3E}">
        <p14:creationId xmlns:p14="http://schemas.microsoft.com/office/powerpoint/2010/main" val="175133023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smtClean="0"/>
              <a:t>Trách</a:t>
            </a:r>
            <a:r>
              <a:rPr lang="en-US" b="1" dirty="0" smtClean="0"/>
              <a:t> </a:t>
            </a:r>
            <a:r>
              <a:rPr lang="en-US" b="1" dirty="0" err="1" smtClean="0"/>
              <a:t>nhiệm</a:t>
            </a:r>
            <a:r>
              <a:rPr lang="en-US" b="1" dirty="0" smtClean="0"/>
              <a:t> </a:t>
            </a:r>
            <a:r>
              <a:rPr lang="en-US" b="1" dirty="0" err="1" smtClean="0"/>
              <a:t>của</a:t>
            </a:r>
            <a:r>
              <a:rPr lang="en-US" b="1" dirty="0" smtClean="0"/>
              <a:t> UBND </a:t>
            </a:r>
            <a:r>
              <a:rPr lang="en-US" b="1" dirty="0" err="1" smtClean="0"/>
              <a:t>cấp</a:t>
            </a:r>
            <a:r>
              <a:rPr lang="en-US" b="1" dirty="0" smtClean="0"/>
              <a:t> </a:t>
            </a:r>
            <a:r>
              <a:rPr lang="en-US" b="1" dirty="0" err="1" smtClean="0"/>
              <a:t>xã</a:t>
            </a:r>
            <a:r>
              <a:rPr lang="en-US" b="1" dirty="0" smtClean="0"/>
              <a:t> </a:t>
            </a:r>
            <a:r>
              <a:rPr lang="en-US" b="1" dirty="0" err="1" smtClean="0"/>
              <a:t>trong</a:t>
            </a:r>
            <a:r>
              <a:rPr lang="en-US" b="1" dirty="0" smtClean="0"/>
              <a:t> </a:t>
            </a:r>
            <a:r>
              <a:rPr lang="en-US" b="1" dirty="0" err="1" smtClean="0"/>
              <a:t>việc</a:t>
            </a:r>
            <a:r>
              <a:rPr lang="en-US" b="1" dirty="0" smtClean="0"/>
              <a:t> </a:t>
            </a:r>
            <a:r>
              <a:rPr lang="en-US" b="1" dirty="0" err="1" smtClean="0"/>
              <a:t>bảo</a:t>
            </a:r>
            <a:r>
              <a:rPr lang="en-US" b="1" dirty="0" smtClean="0"/>
              <a:t> </a:t>
            </a:r>
            <a:r>
              <a:rPr lang="en-US" b="1" dirty="0" err="1" smtClean="0"/>
              <a:t>đảm</a:t>
            </a:r>
            <a:r>
              <a:rPr lang="en-US" b="1" dirty="0" smtClean="0"/>
              <a:t> </a:t>
            </a:r>
            <a:r>
              <a:rPr lang="en-US" b="1" dirty="0" err="1" smtClean="0"/>
              <a:t>để</a:t>
            </a:r>
            <a:r>
              <a:rPr lang="en-US" b="1" dirty="0" smtClean="0"/>
              <a:t> </a:t>
            </a:r>
            <a:r>
              <a:rPr lang="en-US" b="1" dirty="0" err="1" smtClean="0"/>
              <a:t>Nhân</a:t>
            </a:r>
            <a:r>
              <a:rPr lang="en-US" b="1" dirty="0" smtClean="0"/>
              <a:t> </a:t>
            </a:r>
            <a:r>
              <a:rPr lang="en-US" b="1" dirty="0" err="1" smtClean="0"/>
              <a:t>dân</a:t>
            </a:r>
            <a:r>
              <a:rPr lang="en-US" b="1" dirty="0" smtClean="0"/>
              <a:t> </a:t>
            </a:r>
            <a:r>
              <a:rPr lang="en-US" b="1" dirty="0" err="1" smtClean="0"/>
              <a:t>kiểm</a:t>
            </a:r>
            <a:r>
              <a:rPr lang="en-US" b="1" dirty="0" smtClean="0"/>
              <a:t> </a:t>
            </a:r>
            <a:r>
              <a:rPr lang="en-US" b="1" dirty="0" err="1" smtClean="0"/>
              <a:t>tra</a:t>
            </a:r>
            <a:r>
              <a:rPr lang="en-US" b="1" dirty="0" smtClean="0"/>
              <a:t>, </a:t>
            </a:r>
            <a:r>
              <a:rPr lang="en-US" b="1" dirty="0" err="1" smtClean="0"/>
              <a:t>giám</a:t>
            </a:r>
            <a:r>
              <a:rPr lang="en-US" b="1" dirty="0" smtClean="0"/>
              <a:t> </a:t>
            </a:r>
            <a:r>
              <a:rPr lang="en-US" b="1" dirty="0" err="1" smtClean="0"/>
              <a:t>sát</a:t>
            </a:r>
            <a:endParaRPr lang="en-US" dirty="0"/>
          </a:p>
        </p:txBody>
      </p:sp>
      <p:sp>
        <p:nvSpPr>
          <p:cNvPr id="3" name="Content Placeholder 2"/>
          <p:cNvSpPr>
            <a:spLocks noGrp="1"/>
          </p:cNvSpPr>
          <p:nvPr>
            <p:ph idx="1"/>
          </p:nvPr>
        </p:nvSpPr>
        <p:spPr/>
        <p:txBody>
          <a:bodyPr>
            <a:normAutofit/>
          </a:bodyPr>
          <a:lstStyle/>
          <a:p>
            <a:pPr algn="just"/>
            <a:r>
              <a:rPr lang="vi-VN" dirty="0" smtClean="0"/>
              <a:t>Tạo </a:t>
            </a:r>
            <a:r>
              <a:rPr lang="vi-VN" dirty="0"/>
              <a:t>lập và bảo đảm vận hành ổn định, thường xuyên hệ thống đánh giá mức độ hài lòng của Nhân dân, tiếp nhận góp ý, kiến nghị, phản ánh để người dân có thể trực tiếp bày tỏ thái độ, sự đánh giá, nhận xét đối với hoạt động của chính quyền địa phương và của cán bộ, công chức trực tiếp thực hiện thủ tục hành chính, giải quyết công việc của công dân</a:t>
            </a:r>
            <a:r>
              <a:rPr lang="vi-VN" dirty="0" smtClean="0"/>
              <a:t>;</a:t>
            </a:r>
            <a:endParaRPr lang="en-US" dirty="0" smtClean="0"/>
          </a:p>
          <a:p>
            <a:pPr algn="just"/>
            <a:r>
              <a:rPr lang="vi-VN" dirty="0" smtClean="0"/>
              <a:t>Xem </a:t>
            </a:r>
            <a:r>
              <a:rPr lang="vi-VN" dirty="0"/>
              <a:t>xét, giải quyết, giải trình và trả lời kịp thời khiếu nại, tố cáo, kiến nghị, phản ánh của công dân, kiến nghị của Ủy ban Mặt trận Tổ quốc Việt Nam, các tổ chức thành viên của Mặt trận Tổ quốc Việt Nam cấp xã hoặc báo cáo, chuyển thông tin đến cơ quan có thẩm quyền đối với những vấn đề không thuộc thẩm quyền giải quyết của mình;</a:t>
            </a:r>
            <a:endParaRPr lang="en-US" dirty="0"/>
          </a:p>
        </p:txBody>
      </p:sp>
    </p:spTree>
    <p:extLst>
      <p:ext uri="{BB962C8B-B14F-4D97-AF65-F5344CB8AC3E}">
        <p14:creationId xmlns:p14="http://schemas.microsoft.com/office/powerpoint/2010/main" val="24767205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smtClean="0"/>
              <a:t>Trách</a:t>
            </a:r>
            <a:r>
              <a:rPr lang="en-US" b="1" dirty="0" smtClean="0"/>
              <a:t> </a:t>
            </a:r>
            <a:r>
              <a:rPr lang="en-US" b="1" dirty="0" err="1" smtClean="0"/>
              <a:t>nhiệm</a:t>
            </a:r>
            <a:r>
              <a:rPr lang="en-US" b="1" dirty="0" smtClean="0"/>
              <a:t> </a:t>
            </a:r>
            <a:r>
              <a:rPr lang="en-US" b="1" dirty="0" err="1" smtClean="0"/>
              <a:t>của</a:t>
            </a:r>
            <a:r>
              <a:rPr lang="en-US" b="1" dirty="0" smtClean="0"/>
              <a:t> UBND </a:t>
            </a:r>
            <a:r>
              <a:rPr lang="en-US" b="1" dirty="0" err="1" smtClean="0"/>
              <a:t>cấp</a:t>
            </a:r>
            <a:r>
              <a:rPr lang="en-US" b="1" dirty="0" smtClean="0"/>
              <a:t> </a:t>
            </a:r>
            <a:r>
              <a:rPr lang="en-US" b="1" dirty="0" err="1" smtClean="0"/>
              <a:t>xã</a:t>
            </a:r>
            <a:r>
              <a:rPr lang="en-US" b="1" dirty="0" smtClean="0"/>
              <a:t> </a:t>
            </a:r>
            <a:r>
              <a:rPr lang="en-US" b="1" dirty="0" err="1" smtClean="0"/>
              <a:t>trong</a:t>
            </a:r>
            <a:r>
              <a:rPr lang="en-US" b="1" dirty="0" smtClean="0"/>
              <a:t> </a:t>
            </a:r>
            <a:r>
              <a:rPr lang="en-US" b="1" dirty="0" err="1" smtClean="0"/>
              <a:t>việc</a:t>
            </a:r>
            <a:r>
              <a:rPr lang="en-US" b="1" dirty="0" smtClean="0"/>
              <a:t> </a:t>
            </a:r>
            <a:r>
              <a:rPr lang="en-US" b="1" dirty="0" err="1" smtClean="0"/>
              <a:t>bảo</a:t>
            </a:r>
            <a:r>
              <a:rPr lang="en-US" b="1" dirty="0" smtClean="0"/>
              <a:t> </a:t>
            </a:r>
            <a:r>
              <a:rPr lang="en-US" b="1" dirty="0" err="1" smtClean="0"/>
              <a:t>đảm</a:t>
            </a:r>
            <a:r>
              <a:rPr lang="en-US" b="1" dirty="0" smtClean="0"/>
              <a:t> </a:t>
            </a:r>
            <a:r>
              <a:rPr lang="en-US" b="1" dirty="0" err="1" smtClean="0"/>
              <a:t>để</a:t>
            </a:r>
            <a:r>
              <a:rPr lang="en-US" b="1" dirty="0" smtClean="0"/>
              <a:t> </a:t>
            </a:r>
            <a:r>
              <a:rPr lang="en-US" b="1" dirty="0" err="1" smtClean="0"/>
              <a:t>Nhân</a:t>
            </a:r>
            <a:r>
              <a:rPr lang="en-US" b="1" dirty="0" smtClean="0"/>
              <a:t> </a:t>
            </a:r>
            <a:r>
              <a:rPr lang="en-US" b="1" dirty="0" err="1" smtClean="0"/>
              <a:t>dân</a:t>
            </a:r>
            <a:r>
              <a:rPr lang="en-US" b="1" dirty="0" smtClean="0"/>
              <a:t> </a:t>
            </a:r>
            <a:r>
              <a:rPr lang="en-US" b="1" dirty="0" err="1" smtClean="0"/>
              <a:t>kiểm</a:t>
            </a:r>
            <a:r>
              <a:rPr lang="en-US" b="1" dirty="0" smtClean="0"/>
              <a:t> </a:t>
            </a:r>
            <a:r>
              <a:rPr lang="en-US" b="1" dirty="0" err="1" smtClean="0"/>
              <a:t>tra</a:t>
            </a:r>
            <a:r>
              <a:rPr lang="en-US" b="1" dirty="0" smtClean="0"/>
              <a:t>, </a:t>
            </a:r>
            <a:r>
              <a:rPr lang="en-US" b="1" dirty="0" err="1" smtClean="0"/>
              <a:t>giám</a:t>
            </a:r>
            <a:r>
              <a:rPr lang="en-US" b="1" dirty="0" smtClean="0"/>
              <a:t> </a:t>
            </a:r>
            <a:r>
              <a:rPr lang="en-US" b="1" dirty="0" err="1" smtClean="0"/>
              <a:t>sát</a:t>
            </a:r>
            <a:endParaRPr lang="en-US" dirty="0"/>
          </a:p>
        </p:txBody>
      </p:sp>
      <p:sp>
        <p:nvSpPr>
          <p:cNvPr id="3" name="Content Placeholder 2"/>
          <p:cNvSpPr>
            <a:spLocks noGrp="1"/>
          </p:cNvSpPr>
          <p:nvPr>
            <p:ph idx="1"/>
          </p:nvPr>
        </p:nvSpPr>
        <p:spPr/>
        <p:txBody>
          <a:bodyPr>
            <a:normAutofit/>
          </a:bodyPr>
          <a:lstStyle/>
          <a:p>
            <a:pPr algn="just"/>
            <a:r>
              <a:rPr lang="vi-VN" dirty="0"/>
              <a:t>Phối hợp cùng Ủy ban Mặt trận Tổ quốc Việt Nam cấp xã, căn cứ vào yêu cầu, đặc điểm và điều kiện thực tế của địa phương, xây dựng và ban hành quy chế thực hiện dân chủ ở xã, phường, thị trấn để quy định cụ thể hơn nội dung, cách thức thực hiện dân chủ trên địa bàn cấp xã làm cơ sở để công dân kiểm tra, giám sát việc thực hiện</a:t>
            </a:r>
            <a:r>
              <a:rPr lang="vi-VN" dirty="0" smtClean="0"/>
              <a:t>.</a:t>
            </a:r>
            <a:endParaRPr lang="en-US" dirty="0" smtClean="0"/>
          </a:p>
          <a:p>
            <a:pPr algn="just"/>
            <a:r>
              <a:rPr lang="vi-VN" dirty="0"/>
              <a:t>Tạo điều kiện và bảo đảm để Ban Thanh tra nhân dân, Ban Giám sát đầu tư của cộng đồng và các tổ chức tự quản khác của Nhân dân ở địa phương thực hiện nhiệm vụ kiểm tra, giám sát theo quy định của pháp luật</a:t>
            </a:r>
            <a:r>
              <a:rPr lang="vi-VN" dirty="0" smtClean="0"/>
              <a:t>;</a:t>
            </a:r>
            <a:endParaRPr lang="en-US" dirty="0" smtClean="0"/>
          </a:p>
          <a:p>
            <a:pPr algn="just"/>
            <a:r>
              <a:rPr lang="vi-VN" dirty="0"/>
              <a:t>Xử lý người có hành vi cản trở công dân thực hiện quyền kiểm tra, giám sát hoặc người có hành vi trả thù, trù dập người khiếu nại, tố cáo, kiến nghị, phản ánh theo quy định của pháp luật.</a:t>
            </a:r>
            <a:endParaRPr lang="en-US" dirty="0"/>
          </a:p>
        </p:txBody>
      </p:sp>
    </p:spTree>
    <p:extLst>
      <p:ext uri="{BB962C8B-B14F-4D97-AF65-F5344CB8AC3E}">
        <p14:creationId xmlns:p14="http://schemas.microsoft.com/office/powerpoint/2010/main" val="223473238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19985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89211" y="833957"/>
            <a:ext cx="8915399" cy="1468800"/>
          </a:xfrm>
          <a:solidFill>
            <a:schemeClr val="bg2">
              <a:lumMod val="50000"/>
            </a:schemeClr>
          </a:solidFill>
        </p:spPr>
        <p:txBody>
          <a:bodyPr/>
          <a:lstStyle/>
          <a:p>
            <a:pPr algn="ctr"/>
            <a:r>
              <a:rPr lang="en-US" b="1" dirty="0" smtClean="0"/>
              <a:t>BAN THANH TRA NHÂN DÂN</a:t>
            </a:r>
            <a:endParaRPr lang="en-US" b="1" dirty="0"/>
          </a:p>
        </p:txBody>
      </p:sp>
      <p:sp>
        <p:nvSpPr>
          <p:cNvPr id="6" name="Text Placeholder 5"/>
          <p:cNvSpPr>
            <a:spLocks noGrp="1"/>
          </p:cNvSpPr>
          <p:nvPr>
            <p:ph type="body" idx="1"/>
          </p:nvPr>
        </p:nvSpPr>
        <p:spPr>
          <a:xfrm>
            <a:off x="2589210" y="2390862"/>
            <a:ext cx="8915399" cy="3548544"/>
          </a:xfrm>
        </p:spPr>
        <p:txBody>
          <a:bodyPr>
            <a:noAutofit/>
          </a:bodyPr>
          <a:lstStyle/>
          <a:p>
            <a:pPr algn="ctr"/>
            <a:r>
              <a:rPr lang="en-US" sz="2800" b="1" dirty="0"/>
              <a:t>(</a:t>
            </a:r>
            <a:r>
              <a:rPr lang="en-US" sz="2800" b="1" dirty="0" err="1"/>
              <a:t>Nghị</a:t>
            </a:r>
            <a:r>
              <a:rPr lang="en-US" sz="2800" b="1" dirty="0"/>
              <a:t> </a:t>
            </a:r>
            <a:r>
              <a:rPr lang="en-US" sz="2800" b="1" dirty="0" err="1"/>
              <a:t>định</a:t>
            </a:r>
            <a:r>
              <a:rPr lang="en-US" sz="2800" b="1" dirty="0"/>
              <a:t> 59/2023/NĐ-CP)</a:t>
            </a:r>
            <a:r>
              <a:rPr lang="en-US" sz="2800" dirty="0"/>
              <a:t/>
            </a:r>
            <a:br>
              <a:rPr lang="en-US" sz="2800" dirty="0"/>
            </a:br>
            <a:endParaRPr lang="en-US" sz="2800" dirty="0"/>
          </a:p>
        </p:txBody>
      </p:sp>
      <p:pic>
        <p:nvPicPr>
          <p:cNvPr id="2" name="Picture 1"/>
          <p:cNvPicPr>
            <a:picLocks noChangeAspect="1"/>
          </p:cNvPicPr>
          <p:nvPr/>
        </p:nvPicPr>
        <p:blipFill>
          <a:blip r:embed="rId2"/>
          <a:stretch>
            <a:fillRect/>
          </a:stretch>
        </p:blipFill>
        <p:spPr>
          <a:xfrm>
            <a:off x="3976731" y="2871831"/>
            <a:ext cx="5715000" cy="3810000"/>
          </a:xfrm>
          <a:prstGeom prst="rect">
            <a:avLst/>
          </a:prstGeom>
        </p:spPr>
      </p:pic>
    </p:spTree>
    <p:extLst>
      <p:ext uri="{BB962C8B-B14F-4D97-AF65-F5344CB8AC3E}">
        <p14:creationId xmlns:p14="http://schemas.microsoft.com/office/powerpoint/2010/main" val="165974196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err="1" smtClean="0"/>
              <a:t>Đánh</a:t>
            </a:r>
            <a:r>
              <a:rPr lang="en-US" b="1" dirty="0" smtClean="0"/>
              <a:t> </a:t>
            </a:r>
            <a:r>
              <a:rPr lang="en-US" b="1" dirty="0" err="1" smtClean="0"/>
              <a:t>giá</a:t>
            </a:r>
            <a:r>
              <a:rPr lang="en-US" b="1" dirty="0" smtClean="0"/>
              <a:t> </a:t>
            </a:r>
            <a:r>
              <a:rPr lang="en-US" b="1" dirty="0" err="1" smtClean="0"/>
              <a:t>mức</a:t>
            </a:r>
            <a:r>
              <a:rPr lang="en-US" b="1" dirty="0" smtClean="0"/>
              <a:t> </a:t>
            </a:r>
            <a:r>
              <a:rPr lang="en-US" b="1" dirty="0" err="1" smtClean="0"/>
              <a:t>độ</a:t>
            </a:r>
            <a:r>
              <a:rPr lang="en-US" b="1" dirty="0" smtClean="0"/>
              <a:t> </a:t>
            </a:r>
            <a:r>
              <a:rPr lang="en-US" b="1" dirty="0" err="1" smtClean="0"/>
              <a:t>hoạt</a:t>
            </a:r>
            <a:r>
              <a:rPr lang="en-US" b="1" dirty="0" smtClean="0"/>
              <a:t> </a:t>
            </a:r>
            <a:r>
              <a:rPr lang="en-US" b="1" dirty="0" err="1" smtClean="0"/>
              <a:t>động</a:t>
            </a:r>
            <a:r>
              <a:rPr lang="en-US" b="1" dirty="0" smtClean="0"/>
              <a:t> </a:t>
            </a:r>
            <a:r>
              <a:rPr lang="en-US" b="1" dirty="0" err="1" smtClean="0"/>
              <a:t>hiệu</a:t>
            </a:r>
            <a:r>
              <a:rPr lang="en-US" b="1" dirty="0" smtClean="0"/>
              <a:t> </a:t>
            </a:r>
            <a:r>
              <a:rPr lang="en-US" b="1" dirty="0" err="1" smtClean="0"/>
              <a:t>quả</a:t>
            </a:r>
            <a:r>
              <a:rPr lang="en-US" b="1" dirty="0" smtClean="0"/>
              <a:t> </a:t>
            </a:r>
            <a:r>
              <a:rPr lang="en-US" b="1" dirty="0" err="1" smtClean="0"/>
              <a:t>của</a:t>
            </a:r>
            <a:r>
              <a:rPr lang="en-US" b="1" dirty="0" smtClean="0"/>
              <a:t> Ban </a:t>
            </a:r>
            <a:r>
              <a:rPr lang="en-US" b="1" dirty="0" err="1" smtClean="0"/>
              <a:t>Thanh</a:t>
            </a:r>
            <a:r>
              <a:rPr lang="en-US" b="1" dirty="0" smtClean="0"/>
              <a:t> </a:t>
            </a:r>
            <a:r>
              <a:rPr lang="en-US" b="1" dirty="0" err="1" smtClean="0"/>
              <a:t>tra</a:t>
            </a:r>
            <a:r>
              <a:rPr lang="en-US" b="1" dirty="0" smtClean="0"/>
              <a:t> </a:t>
            </a:r>
            <a:r>
              <a:rPr lang="en-US" b="1" dirty="0" err="1" smtClean="0"/>
              <a:t>nhân</a:t>
            </a:r>
            <a:r>
              <a:rPr lang="en-US" b="1" dirty="0" smtClean="0"/>
              <a:t> </a:t>
            </a:r>
            <a:r>
              <a:rPr lang="en-US" b="1" dirty="0" err="1" smtClean="0"/>
              <a:t>dân</a:t>
            </a:r>
            <a:endParaRPr lang="en-US" b="1" dirty="0"/>
          </a:p>
        </p:txBody>
      </p:sp>
      <p:graphicFrame>
        <p:nvGraphicFramePr>
          <p:cNvPr id="6" name="Content Placeholder 5"/>
          <p:cNvGraphicFramePr>
            <a:graphicFrameLocks noGrp="1"/>
          </p:cNvGraphicFramePr>
          <p:nvPr>
            <p:ph sz="half" idx="1"/>
          </p:nvPr>
        </p:nvGraphicFramePr>
        <p:xfrm>
          <a:off x="2589213" y="2133600"/>
          <a:ext cx="4313237"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Content Placeholder 12"/>
          <p:cNvSpPr>
            <a:spLocks noGrp="1"/>
          </p:cNvSpPr>
          <p:nvPr>
            <p:ph sz="half" idx="2"/>
          </p:nvPr>
        </p:nvSpPr>
        <p:spPr/>
        <p:txBody>
          <a:bodyPr/>
          <a:lstStyle/>
          <a:p>
            <a:pPr marL="0" indent="0" algn="just">
              <a:buNone/>
            </a:pPr>
            <a:r>
              <a:rPr lang="en-US" dirty="0" err="1" smtClean="0"/>
              <a:t>Trong</a:t>
            </a:r>
            <a:r>
              <a:rPr lang="vi-VN" dirty="0"/>
              <a:t> tổng số 61.599 Ban TTND được phân </a:t>
            </a:r>
            <a:r>
              <a:rPr lang="vi-VN" dirty="0" smtClean="0"/>
              <a:t>loại</a:t>
            </a:r>
            <a:r>
              <a:rPr lang="en-US" dirty="0" smtClean="0"/>
              <a:t>, </a:t>
            </a:r>
            <a:r>
              <a:rPr lang="en-US" dirty="0" err="1" smtClean="0"/>
              <a:t>có</a:t>
            </a:r>
            <a:r>
              <a:rPr lang="en-US" dirty="0" smtClean="0"/>
              <a:t> </a:t>
            </a:r>
            <a:r>
              <a:rPr lang="en-US" dirty="0"/>
              <a:t>32,07% </a:t>
            </a:r>
            <a:r>
              <a:rPr lang="en-US" dirty="0" err="1"/>
              <a:t>đạt</a:t>
            </a:r>
            <a:r>
              <a:rPr lang="en-US" dirty="0"/>
              <a:t> </a:t>
            </a:r>
            <a:r>
              <a:rPr lang="en-US" dirty="0" err="1"/>
              <a:t>loại</a:t>
            </a:r>
            <a:r>
              <a:rPr lang="en-US" dirty="0"/>
              <a:t> </a:t>
            </a:r>
            <a:r>
              <a:rPr lang="en-US" dirty="0" err="1"/>
              <a:t>tốt</a:t>
            </a:r>
            <a:r>
              <a:rPr lang="en-US" dirty="0"/>
              <a:t>, 30,21% </a:t>
            </a:r>
            <a:r>
              <a:rPr lang="en-US" dirty="0" err="1"/>
              <a:t>đạt</a:t>
            </a:r>
            <a:r>
              <a:rPr lang="en-US" dirty="0"/>
              <a:t> </a:t>
            </a:r>
            <a:r>
              <a:rPr lang="en-US" dirty="0" err="1"/>
              <a:t>loại</a:t>
            </a:r>
            <a:r>
              <a:rPr lang="en-US" dirty="0"/>
              <a:t> </a:t>
            </a:r>
            <a:r>
              <a:rPr lang="en-US" dirty="0" err="1"/>
              <a:t>khá</a:t>
            </a:r>
            <a:r>
              <a:rPr lang="en-US" dirty="0"/>
              <a:t>; 14,73% </a:t>
            </a:r>
            <a:r>
              <a:rPr lang="en-US" dirty="0" err="1"/>
              <a:t>đạt</a:t>
            </a:r>
            <a:r>
              <a:rPr lang="en-US" dirty="0"/>
              <a:t> </a:t>
            </a:r>
            <a:r>
              <a:rPr lang="en-US" dirty="0" err="1"/>
              <a:t>loại</a:t>
            </a:r>
            <a:r>
              <a:rPr lang="en-US" dirty="0"/>
              <a:t> </a:t>
            </a:r>
            <a:r>
              <a:rPr lang="en-US" dirty="0" err="1"/>
              <a:t>trung</a:t>
            </a:r>
            <a:r>
              <a:rPr lang="en-US" dirty="0"/>
              <a:t> </a:t>
            </a:r>
            <a:r>
              <a:rPr lang="en-US" dirty="0" err="1"/>
              <a:t>bình</a:t>
            </a:r>
            <a:r>
              <a:rPr lang="en-US" dirty="0"/>
              <a:t> </a:t>
            </a:r>
            <a:endParaRPr lang="en-US" dirty="0" smtClean="0"/>
          </a:p>
          <a:p>
            <a:pPr marL="0" indent="0" algn="just">
              <a:buNone/>
            </a:pPr>
            <a:endParaRPr lang="en-US" dirty="0" smtClean="0"/>
          </a:p>
        </p:txBody>
      </p:sp>
    </p:spTree>
    <p:extLst>
      <p:ext uri="{BB962C8B-B14F-4D97-AF65-F5344CB8AC3E}">
        <p14:creationId xmlns:p14="http://schemas.microsoft.com/office/powerpoint/2010/main" val="347832094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Ban </a:t>
            </a:r>
            <a:r>
              <a:rPr lang="en-US" b="1" dirty="0" err="1"/>
              <a:t>Thanh</a:t>
            </a:r>
            <a:r>
              <a:rPr lang="en-US" b="1" dirty="0"/>
              <a:t> </a:t>
            </a:r>
            <a:r>
              <a:rPr lang="en-US" b="1" dirty="0" err="1"/>
              <a:t>tra</a:t>
            </a:r>
            <a:r>
              <a:rPr lang="en-US" b="1" dirty="0"/>
              <a:t> </a:t>
            </a:r>
            <a:r>
              <a:rPr lang="en-US" b="1" dirty="0" err="1"/>
              <a:t>nhân</a:t>
            </a:r>
            <a:r>
              <a:rPr lang="en-US" b="1" dirty="0"/>
              <a:t> </a:t>
            </a:r>
            <a:r>
              <a:rPr lang="en-US" b="1" dirty="0" err="1" smtClean="0"/>
              <a:t>dân</a:t>
            </a:r>
            <a:r>
              <a:rPr lang="en-US" b="1" dirty="0" smtClean="0"/>
              <a:t/>
            </a:r>
            <a:br>
              <a:rPr lang="en-US" b="1" dirty="0" smtClean="0"/>
            </a:br>
            <a:r>
              <a:rPr lang="en-US" b="1" dirty="0" smtClean="0"/>
              <a:t> </a:t>
            </a:r>
            <a:r>
              <a:rPr lang="en-US" b="1" dirty="0"/>
              <a:t>ở </a:t>
            </a:r>
            <a:r>
              <a:rPr lang="en-US" b="1" dirty="0" err="1"/>
              <a:t>xã</a:t>
            </a:r>
            <a:r>
              <a:rPr lang="en-US" b="1" dirty="0"/>
              <a:t>, </a:t>
            </a:r>
            <a:r>
              <a:rPr lang="en-US" b="1" dirty="0" err="1"/>
              <a:t>phường</a:t>
            </a:r>
            <a:r>
              <a:rPr lang="en-US" b="1" dirty="0"/>
              <a:t>, </a:t>
            </a:r>
            <a:r>
              <a:rPr lang="en-US" b="1" dirty="0" err="1" smtClean="0"/>
              <a:t>đặc</a:t>
            </a:r>
            <a:r>
              <a:rPr lang="en-US" b="1" dirty="0" smtClean="0"/>
              <a:t> </a:t>
            </a:r>
            <a:r>
              <a:rPr lang="en-US" b="1" dirty="0" err="1" smtClean="0"/>
              <a:t>khu</a:t>
            </a:r>
            <a:endParaRPr lang="en-US" b="1" dirty="0"/>
          </a:p>
        </p:txBody>
      </p:sp>
      <p:sp>
        <p:nvSpPr>
          <p:cNvPr id="3" name="Content Placeholder 2"/>
          <p:cNvSpPr>
            <a:spLocks noGrp="1"/>
          </p:cNvSpPr>
          <p:nvPr>
            <p:ph sz="half" idx="1"/>
          </p:nvPr>
        </p:nvSpPr>
        <p:spPr/>
        <p:txBody>
          <a:bodyPr>
            <a:normAutofit fontScale="85000" lnSpcReduction="10000"/>
          </a:bodyPr>
          <a:lstStyle/>
          <a:p>
            <a:pPr algn="just"/>
            <a:r>
              <a:rPr lang="en-US" sz="2000" dirty="0"/>
              <a:t>Ban </a:t>
            </a:r>
            <a:r>
              <a:rPr lang="en-US" sz="2000" dirty="0" err="1"/>
              <a:t>Thanh</a:t>
            </a:r>
            <a:r>
              <a:rPr lang="en-US" sz="2000" dirty="0"/>
              <a:t> </a:t>
            </a:r>
            <a:r>
              <a:rPr lang="en-US" sz="2000" dirty="0" err="1"/>
              <a:t>tra</a:t>
            </a:r>
            <a:r>
              <a:rPr lang="en-US" sz="2000" dirty="0"/>
              <a:t> </a:t>
            </a:r>
            <a:r>
              <a:rPr lang="en-US" sz="2000" dirty="0" err="1"/>
              <a:t>nhân</a:t>
            </a:r>
            <a:r>
              <a:rPr lang="en-US" sz="2000" dirty="0"/>
              <a:t> </a:t>
            </a:r>
            <a:r>
              <a:rPr lang="en-US" sz="2000" dirty="0" err="1"/>
              <a:t>dân</a:t>
            </a:r>
            <a:r>
              <a:rPr lang="en-US" sz="2000" dirty="0"/>
              <a:t> ở </a:t>
            </a:r>
            <a:r>
              <a:rPr lang="en-US" sz="2000" dirty="0" err="1"/>
              <a:t>xã</a:t>
            </a:r>
            <a:r>
              <a:rPr lang="en-US" sz="2000" dirty="0"/>
              <a:t>, </a:t>
            </a:r>
            <a:r>
              <a:rPr lang="en-US" sz="2000" dirty="0" err="1"/>
              <a:t>phường</a:t>
            </a:r>
            <a:r>
              <a:rPr lang="en-US" sz="2000" dirty="0"/>
              <a:t>, </a:t>
            </a:r>
            <a:r>
              <a:rPr lang="en-US" sz="2000" dirty="0" err="1"/>
              <a:t>thị</a:t>
            </a:r>
            <a:r>
              <a:rPr lang="en-US" sz="2000" dirty="0"/>
              <a:t> </a:t>
            </a:r>
            <a:r>
              <a:rPr lang="en-US" sz="2000" dirty="0" err="1"/>
              <a:t>trấn</a:t>
            </a:r>
            <a:r>
              <a:rPr lang="en-US" sz="2000" dirty="0"/>
              <a:t> </a:t>
            </a:r>
            <a:r>
              <a:rPr lang="en-US" sz="2000" dirty="0" err="1"/>
              <a:t>gồm</a:t>
            </a:r>
            <a:r>
              <a:rPr lang="en-US" sz="2000" dirty="0"/>
              <a:t> </a:t>
            </a:r>
            <a:r>
              <a:rPr lang="en-US" sz="2000" dirty="0" err="1"/>
              <a:t>các</a:t>
            </a:r>
            <a:r>
              <a:rPr lang="en-US" sz="2000" dirty="0"/>
              <a:t> </a:t>
            </a:r>
            <a:r>
              <a:rPr lang="en-US" sz="2000" dirty="0" err="1"/>
              <a:t>thành</a:t>
            </a:r>
            <a:r>
              <a:rPr lang="en-US" sz="2000" dirty="0"/>
              <a:t> </a:t>
            </a:r>
            <a:r>
              <a:rPr lang="en-US" sz="2000" dirty="0" err="1"/>
              <a:t>viên</a:t>
            </a:r>
            <a:r>
              <a:rPr lang="en-US" sz="2000" dirty="0"/>
              <a:t> </a:t>
            </a:r>
            <a:r>
              <a:rPr lang="en-US" sz="2000" dirty="0" err="1"/>
              <a:t>được</a:t>
            </a:r>
            <a:r>
              <a:rPr lang="en-US" sz="2000" dirty="0"/>
              <a:t> </a:t>
            </a:r>
            <a:r>
              <a:rPr lang="en-US" sz="2000" dirty="0" err="1"/>
              <a:t>bầu</a:t>
            </a:r>
            <a:r>
              <a:rPr lang="en-US" sz="2000" dirty="0"/>
              <a:t> </a:t>
            </a:r>
            <a:r>
              <a:rPr lang="en-US" sz="2000" dirty="0" err="1"/>
              <a:t>từ</a:t>
            </a:r>
            <a:r>
              <a:rPr lang="en-US" sz="2000" dirty="0"/>
              <a:t> </a:t>
            </a:r>
            <a:r>
              <a:rPr lang="en-US" sz="2000" dirty="0" err="1"/>
              <a:t>các</a:t>
            </a:r>
            <a:r>
              <a:rPr lang="en-US" sz="2000" dirty="0"/>
              <a:t> </a:t>
            </a:r>
            <a:r>
              <a:rPr lang="en-US" sz="2000" dirty="0" err="1"/>
              <a:t>thôn</a:t>
            </a:r>
            <a:r>
              <a:rPr lang="en-US" sz="2000" dirty="0"/>
              <a:t>, </a:t>
            </a:r>
            <a:r>
              <a:rPr lang="en-US" sz="2000" dirty="0" err="1"/>
              <a:t>tổ</a:t>
            </a:r>
            <a:r>
              <a:rPr lang="en-US" sz="2000" dirty="0"/>
              <a:t> </a:t>
            </a:r>
            <a:r>
              <a:rPr lang="en-US" sz="2000" dirty="0" err="1"/>
              <a:t>dân</a:t>
            </a:r>
            <a:r>
              <a:rPr lang="en-US" sz="2000" dirty="0"/>
              <a:t> </a:t>
            </a:r>
            <a:r>
              <a:rPr lang="en-US" sz="2000" dirty="0" err="1"/>
              <a:t>phố</a:t>
            </a:r>
            <a:r>
              <a:rPr lang="en-US" sz="2000" dirty="0"/>
              <a:t> </a:t>
            </a:r>
            <a:r>
              <a:rPr lang="en-US" sz="2000" dirty="0" err="1"/>
              <a:t>trên</a:t>
            </a:r>
            <a:r>
              <a:rPr lang="en-US" sz="2000" dirty="0"/>
              <a:t> </a:t>
            </a:r>
            <a:r>
              <a:rPr lang="en-US" sz="2000" dirty="0" err="1"/>
              <a:t>địa</a:t>
            </a:r>
            <a:r>
              <a:rPr lang="en-US" sz="2000" dirty="0"/>
              <a:t> </a:t>
            </a:r>
            <a:r>
              <a:rPr lang="en-US" sz="2000" dirty="0" err="1"/>
              <a:t>bàn</a:t>
            </a:r>
            <a:r>
              <a:rPr lang="en-US" sz="2000" dirty="0"/>
              <a:t> </a:t>
            </a:r>
            <a:r>
              <a:rPr lang="en-US" sz="2000" dirty="0" err="1"/>
              <a:t>cấp</a:t>
            </a:r>
            <a:r>
              <a:rPr lang="en-US" sz="2000" dirty="0"/>
              <a:t> </a:t>
            </a:r>
            <a:r>
              <a:rPr lang="en-US" sz="2000" dirty="0" err="1"/>
              <a:t>xã</a:t>
            </a:r>
            <a:r>
              <a:rPr lang="en-US" sz="2000" dirty="0"/>
              <a:t>. </a:t>
            </a:r>
            <a:r>
              <a:rPr lang="en-US" sz="2000" dirty="0" err="1"/>
              <a:t>Số</a:t>
            </a:r>
            <a:r>
              <a:rPr lang="en-US" sz="2000" dirty="0"/>
              <a:t> </a:t>
            </a:r>
            <a:r>
              <a:rPr lang="en-US" sz="2000" dirty="0" err="1"/>
              <a:t>lượng</a:t>
            </a:r>
            <a:r>
              <a:rPr lang="en-US" sz="2000" dirty="0"/>
              <a:t> </a:t>
            </a:r>
            <a:r>
              <a:rPr lang="en-US" sz="2000" dirty="0" err="1"/>
              <a:t>thành</a:t>
            </a:r>
            <a:r>
              <a:rPr lang="en-US" sz="2000" dirty="0"/>
              <a:t> </a:t>
            </a:r>
            <a:r>
              <a:rPr lang="en-US" sz="2000" dirty="0" err="1"/>
              <a:t>viên</a:t>
            </a:r>
            <a:r>
              <a:rPr lang="en-US" sz="2000" dirty="0"/>
              <a:t> Ban </a:t>
            </a:r>
            <a:r>
              <a:rPr lang="en-US" sz="2000" dirty="0" err="1"/>
              <a:t>Thanh</a:t>
            </a:r>
            <a:r>
              <a:rPr lang="en-US" sz="2000" dirty="0"/>
              <a:t> </a:t>
            </a:r>
            <a:r>
              <a:rPr lang="en-US" sz="2000" dirty="0" err="1"/>
              <a:t>tra</a:t>
            </a:r>
            <a:r>
              <a:rPr lang="en-US" sz="2000" dirty="0"/>
              <a:t> </a:t>
            </a:r>
            <a:r>
              <a:rPr lang="en-US" sz="2000" dirty="0" err="1"/>
              <a:t>nhân</a:t>
            </a:r>
            <a:r>
              <a:rPr lang="en-US" sz="2000" dirty="0"/>
              <a:t> </a:t>
            </a:r>
            <a:r>
              <a:rPr lang="en-US" sz="2000" dirty="0" err="1"/>
              <a:t>dân</a:t>
            </a:r>
            <a:r>
              <a:rPr lang="en-US" sz="2000" dirty="0"/>
              <a:t> </a:t>
            </a:r>
            <a:r>
              <a:rPr lang="en-US" sz="2000" dirty="0" err="1"/>
              <a:t>tương</a:t>
            </a:r>
            <a:r>
              <a:rPr lang="en-US" sz="2000" dirty="0"/>
              <a:t> </a:t>
            </a:r>
            <a:r>
              <a:rPr lang="en-US" sz="2000" dirty="0" err="1"/>
              <a:t>ứng</a:t>
            </a:r>
            <a:r>
              <a:rPr lang="en-US" sz="2000" dirty="0"/>
              <a:t> </a:t>
            </a:r>
            <a:r>
              <a:rPr lang="en-US" sz="2000" dirty="0" err="1"/>
              <a:t>số</a:t>
            </a:r>
            <a:r>
              <a:rPr lang="en-US" sz="2000" dirty="0"/>
              <a:t> </a:t>
            </a:r>
            <a:r>
              <a:rPr lang="en-US" sz="2000" dirty="0" err="1"/>
              <a:t>lượng</a:t>
            </a:r>
            <a:r>
              <a:rPr lang="en-US" sz="2000" dirty="0"/>
              <a:t> </a:t>
            </a:r>
            <a:r>
              <a:rPr lang="en-US" sz="2000" dirty="0" err="1"/>
              <a:t>thôn</a:t>
            </a:r>
            <a:r>
              <a:rPr lang="en-US" sz="2000" dirty="0"/>
              <a:t>, </a:t>
            </a:r>
            <a:r>
              <a:rPr lang="en-US" sz="2000" dirty="0" err="1"/>
              <a:t>tổ</a:t>
            </a:r>
            <a:r>
              <a:rPr lang="en-US" sz="2000" dirty="0"/>
              <a:t> </a:t>
            </a:r>
            <a:r>
              <a:rPr lang="en-US" sz="2000" dirty="0" err="1"/>
              <a:t>dân</a:t>
            </a:r>
            <a:r>
              <a:rPr lang="en-US" sz="2000" dirty="0"/>
              <a:t> </a:t>
            </a:r>
            <a:r>
              <a:rPr lang="en-US" sz="2000" dirty="0" err="1"/>
              <a:t>phố</a:t>
            </a:r>
            <a:r>
              <a:rPr lang="en-US" sz="2000" dirty="0"/>
              <a:t> </a:t>
            </a:r>
            <a:r>
              <a:rPr lang="en-US" sz="2000" dirty="0" err="1"/>
              <a:t>trên</a:t>
            </a:r>
            <a:r>
              <a:rPr lang="en-US" sz="2000" dirty="0"/>
              <a:t> </a:t>
            </a:r>
            <a:r>
              <a:rPr lang="en-US" sz="2000" dirty="0" err="1"/>
              <a:t>địa</a:t>
            </a:r>
            <a:r>
              <a:rPr lang="en-US" sz="2000" dirty="0"/>
              <a:t> </a:t>
            </a:r>
            <a:r>
              <a:rPr lang="en-US" sz="2000" dirty="0" err="1"/>
              <a:t>bàn</a:t>
            </a:r>
            <a:r>
              <a:rPr lang="en-US" sz="2000" dirty="0"/>
              <a:t> </a:t>
            </a:r>
            <a:r>
              <a:rPr lang="en-US" sz="2000" dirty="0" err="1"/>
              <a:t>cấp</a:t>
            </a:r>
            <a:r>
              <a:rPr lang="en-US" sz="2000" dirty="0"/>
              <a:t> </a:t>
            </a:r>
            <a:r>
              <a:rPr lang="en-US" sz="2000" dirty="0" err="1"/>
              <a:t>xã</a:t>
            </a:r>
            <a:r>
              <a:rPr lang="en-US" sz="2000" dirty="0"/>
              <a:t> </a:t>
            </a:r>
            <a:r>
              <a:rPr lang="en-US" sz="2000" dirty="0" err="1"/>
              <a:t>nhưng</a:t>
            </a:r>
            <a:r>
              <a:rPr lang="en-US" sz="2000" dirty="0"/>
              <a:t> </a:t>
            </a:r>
            <a:r>
              <a:rPr lang="en-US" sz="2000" u="sng" dirty="0" err="1"/>
              <a:t>không</a:t>
            </a:r>
            <a:r>
              <a:rPr lang="en-US" sz="2000" u="sng" dirty="0"/>
              <a:t> </a:t>
            </a:r>
            <a:r>
              <a:rPr lang="en-US" sz="2000" u="sng" dirty="0" err="1"/>
              <a:t>ít</a:t>
            </a:r>
            <a:r>
              <a:rPr lang="en-US" sz="2000" u="sng" dirty="0"/>
              <a:t> </a:t>
            </a:r>
            <a:r>
              <a:rPr lang="en-US" sz="2000" u="sng" dirty="0" err="1"/>
              <a:t>hơn</a:t>
            </a:r>
            <a:r>
              <a:rPr lang="en-US" sz="2000" u="sng" dirty="0"/>
              <a:t> 05 </a:t>
            </a:r>
            <a:r>
              <a:rPr lang="en-US" sz="2000" u="sng" dirty="0" err="1"/>
              <a:t>người</a:t>
            </a:r>
            <a:r>
              <a:rPr lang="en-US" sz="2000" u="sng" dirty="0" smtClean="0"/>
              <a:t>. </a:t>
            </a:r>
          </a:p>
          <a:p>
            <a:pPr algn="just"/>
            <a:r>
              <a:rPr lang="vi-VN" sz="2000" dirty="0" smtClean="0"/>
              <a:t>Ủy </a:t>
            </a:r>
            <a:r>
              <a:rPr lang="vi-VN" sz="2000" dirty="0"/>
              <a:t>ban Mặt trận Tổ quốc Việt Nam cấp xã quyết định số lượng cụ thể thành viên Ban Thanh tra nhân dân ở xã, phường, </a:t>
            </a:r>
            <a:r>
              <a:rPr lang="en-US" sz="2000" dirty="0" err="1" smtClean="0"/>
              <a:t>đặc</a:t>
            </a:r>
            <a:r>
              <a:rPr lang="en-US" sz="2000" dirty="0" smtClean="0"/>
              <a:t> </a:t>
            </a:r>
            <a:r>
              <a:rPr lang="en-US" sz="2000" dirty="0" err="1" smtClean="0"/>
              <a:t>khu</a:t>
            </a:r>
            <a:r>
              <a:rPr lang="en-US" sz="2000" dirty="0" smtClean="0"/>
              <a:t> </a:t>
            </a:r>
            <a:r>
              <a:rPr lang="vi-VN" sz="2000" dirty="0" smtClean="0"/>
              <a:t>theo </a:t>
            </a:r>
            <a:r>
              <a:rPr lang="vi-VN" sz="2000" dirty="0"/>
              <a:t>nguyên tắc bảo đảm mỗi thôn, tổ dân phố có đại diện tham gia là thành viên Ban Thanh tra nhân dân ở xã, phường, </a:t>
            </a:r>
            <a:r>
              <a:rPr lang="en-US" sz="2000" dirty="0" err="1" smtClean="0"/>
              <a:t>đặc</a:t>
            </a:r>
            <a:r>
              <a:rPr lang="en-US" sz="2000" dirty="0" smtClean="0"/>
              <a:t> </a:t>
            </a:r>
            <a:r>
              <a:rPr lang="en-US" sz="2000" dirty="0" err="1" smtClean="0"/>
              <a:t>khu</a:t>
            </a:r>
            <a:r>
              <a:rPr lang="vi-VN" sz="2000" dirty="0" smtClean="0"/>
              <a:t>.</a:t>
            </a:r>
            <a:endParaRPr lang="en-US" sz="2000" u="sng" dirty="0"/>
          </a:p>
        </p:txBody>
      </p:sp>
      <p:pic>
        <p:nvPicPr>
          <p:cNvPr id="5" name="Content Placeholder 4"/>
          <p:cNvPicPr>
            <a:picLocks noGrp="1" noChangeAspect="1"/>
          </p:cNvPicPr>
          <p:nvPr>
            <p:ph sz="half" idx="2"/>
          </p:nvPr>
        </p:nvPicPr>
        <p:blipFill>
          <a:blip r:embed="rId2"/>
          <a:stretch>
            <a:fillRect/>
          </a:stretch>
        </p:blipFill>
        <p:spPr>
          <a:xfrm>
            <a:off x="7323931" y="2223083"/>
            <a:ext cx="4048125" cy="3277605"/>
          </a:xfrm>
          <a:prstGeom prst="rect">
            <a:avLst/>
          </a:prstGeom>
        </p:spPr>
      </p:pic>
    </p:spTree>
    <p:extLst>
      <p:ext uri="{BB962C8B-B14F-4D97-AF65-F5344CB8AC3E}">
        <p14:creationId xmlns:p14="http://schemas.microsoft.com/office/powerpoint/2010/main" val="406750025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err="1"/>
              <a:t>Tiêu</a:t>
            </a:r>
            <a:r>
              <a:rPr lang="en-US" dirty="0"/>
              <a:t> </a:t>
            </a:r>
            <a:r>
              <a:rPr lang="en-US" dirty="0" err="1"/>
              <a:t>chuẩn</a:t>
            </a:r>
            <a:r>
              <a:rPr lang="en-US" dirty="0"/>
              <a:t> </a:t>
            </a:r>
            <a:r>
              <a:rPr lang="en-US" dirty="0" err="1"/>
              <a:t>thành</a:t>
            </a:r>
            <a:r>
              <a:rPr lang="en-US" dirty="0"/>
              <a:t> </a:t>
            </a:r>
            <a:r>
              <a:rPr lang="en-US" dirty="0" err="1"/>
              <a:t>viên</a:t>
            </a:r>
            <a:r>
              <a:rPr lang="en-US" dirty="0"/>
              <a:t> Ban </a:t>
            </a:r>
            <a:r>
              <a:rPr lang="en-US" dirty="0" err="1"/>
              <a:t>Thanh</a:t>
            </a:r>
            <a:r>
              <a:rPr lang="en-US" dirty="0"/>
              <a:t> </a:t>
            </a:r>
            <a:r>
              <a:rPr lang="en-US" dirty="0" err="1"/>
              <a:t>tra</a:t>
            </a:r>
            <a:r>
              <a:rPr lang="en-US" dirty="0"/>
              <a:t> </a:t>
            </a:r>
            <a:r>
              <a:rPr lang="en-US" dirty="0" smtClean="0"/>
              <a:t/>
            </a:r>
            <a:br>
              <a:rPr lang="en-US" dirty="0" smtClean="0"/>
            </a:br>
            <a:r>
              <a:rPr lang="en-US" dirty="0" err="1" smtClean="0"/>
              <a:t>nhân</a:t>
            </a:r>
            <a:r>
              <a:rPr lang="en-US" dirty="0" smtClean="0"/>
              <a:t> </a:t>
            </a:r>
            <a:r>
              <a:rPr lang="en-US" dirty="0" err="1"/>
              <a:t>dân</a:t>
            </a:r>
            <a:r>
              <a:rPr lang="en-US" dirty="0"/>
              <a:t> ở </a:t>
            </a:r>
            <a:r>
              <a:rPr lang="en-US" dirty="0" err="1"/>
              <a:t>xã</a:t>
            </a:r>
            <a:r>
              <a:rPr lang="en-US" dirty="0"/>
              <a:t>, </a:t>
            </a:r>
            <a:r>
              <a:rPr lang="en-US" dirty="0" err="1"/>
              <a:t>phường</a:t>
            </a:r>
            <a:r>
              <a:rPr lang="en-US" dirty="0"/>
              <a:t>, </a:t>
            </a:r>
            <a:r>
              <a:rPr lang="en-US" dirty="0" err="1" smtClean="0"/>
              <a:t>đặc</a:t>
            </a:r>
            <a:r>
              <a:rPr lang="en-US" dirty="0" smtClean="0"/>
              <a:t> </a:t>
            </a:r>
            <a:r>
              <a:rPr lang="en-US" dirty="0" err="1" smtClean="0"/>
              <a:t>khu</a:t>
            </a:r>
            <a:r>
              <a:rPr lang="en-US" dirty="0"/>
              <a:t/>
            </a:r>
            <a:br>
              <a:rPr lang="en-US" dirty="0"/>
            </a:br>
            <a:endParaRPr lang="en-US" dirty="0"/>
          </a:p>
        </p:txBody>
      </p:sp>
      <p:sp>
        <p:nvSpPr>
          <p:cNvPr id="3" name="Content Placeholder 2"/>
          <p:cNvSpPr>
            <a:spLocks noGrp="1"/>
          </p:cNvSpPr>
          <p:nvPr>
            <p:ph sz="half" idx="1"/>
          </p:nvPr>
        </p:nvSpPr>
        <p:spPr/>
        <p:txBody>
          <a:bodyPr/>
          <a:lstStyle/>
          <a:p>
            <a:pPr algn="just"/>
            <a:r>
              <a:rPr lang="en-US" dirty="0" smtClean="0"/>
              <a:t>1</a:t>
            </a:r>
            <a:r>
              <a:rPr lang="en-US" dirty="0"/>
              <a:t>. </a:t>
            </a:r>
            <a:r>
              <a:rPr lang="en-US" dirty="0" err="1"/>
              <a:t>Có</a:t>
            </a:r>
            <a:r>
              <a:rPr lang="en-US" dirty="0"/>
              <a:t> </a:t>
            </a:r>
            <a:r>
              <a:rPr lang="en-US" b="1" dirty="0" err="1"/>
              <a:t>phẩm</a:t>
            </a:r>
            <a:r>
              <a:rPr lang="en-US" b="1" dirty="0"/>
              <a:t> </a:t>
            </a:r>
            <a:r>
              <a:rPr lang="en-US" b="1" dirty="0" err="1"/>
              <a:t>chất</a:t>
            </a:r>
            <a:r>
              <a:rPr lang="en-US" b="1" dirty="0"/>
              <a:t> </a:t>
            </a:r>
            <a:r>
              <a:rPr lang="en-US" dirty="0" err="1"/>
              <a:t>đạo</a:t>
            </a:r>
            <a:r>
              <a:rPr lang="en-US" dirty="0"/>
              <a:t> </a:t>
            </a:r>
            <a:r>
              <a:rPr lang="en-US" dirty="0" err="1"/>
              <a:t>đức</a:t>
            </a:r>
            <a:r>
              <a:rPr lang="en-US" dirty="0"/>
              <a:t> </a:t>
            </a:r>
            <a:r>
              <a:rPr lang="en-US" dirty="0" err="1"/>
              <a:t>tốt</a:t>
            </a:r>
            <a:r>
              <a:rPr lang="en-US" dirty="0"/>
              <a:t>, </a:t>
            </a:r>
            <a:r>
              <a:rPr lang="en-US" dirty="0" err="1"/>
              <a:t>có</a:t>
            </a:r>
            <a:r>
              <a:rPr lang="en-US" dirty="0"/>
              <a:t> </a:t>
            </a:r>
            <a:r>
              <a:rPr lang="en-US" b="1" dirty="0" err="1"/>
              <a:t>uy</a:t>
            </a:r>
            <a:r>
              <a:rPr lang="en-US" b="1" dirty="0"/>
              <a:t> </a:t>
            </a:r>
            <a:r>
              <a:rPr lang="en-US" b="1" dirty="0" err="1"/>
              <a:t>tín</a:t>
            </a:r>
            <a:r>
              <a:rPr lang="en-US" b="1" dirty="0"/>
              <a:t> </a:t>
            </a:r>
            <a:r>
              <a:rPr lang="en-US" dirty="0" err="1"/>
              <a:t>trong</a:t>
            </a:r>
            <a:r>
              <a:rPr lang="en-US" dirty="0"/>
              <a:t>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a:t>, </a:t>
            </a:r>
            <a:r>
              <a:rPr lang="en-US" dirty="0" err="1"/>
              <a:t>có</a:t>
            </a:r>
            <a:r>
              <a:rPr lang="en-US" dirty="0"/>
              <a:t> </a:t>
            </a:r>
            <a:r>
              <a:rPr lang="en-US" dirty="0" err="1"/>
              <a:t>đủ</a:t>
            </a:r>
            <a:r>
              <a:rPr lang="en-US" dirty="0"/>
              <a:t> </a:t>
            </a:r>
            <a:r>
              <a:rPr lang="en-US" b="1" dirty="0" err="1"/>
              <a:t>sức</a:t>
            </a:r>
            <a:r>
              <a:rPr lang="en-US" b="1" dirty="0"/>
              <a:t> </a:t>
            </a:r>
            <a:r>
              <a:rPr lang="en-US" b="1" dirty="0" err="1"/>
              <a:t>khỏe</a:t>
            </a:r>
            <a:r>
              <a:rPr lang="en-US" b="1" dirty="0"/>
              <a:t> </a:t>
            </a:r>
            <a:r>
              <a:rPr lang="en-US" dirty="0" err="1"/>
              <a:t>để</a:t>
            </a:r>
            <a:r>
              <a:rPr lang="en-US" dirty="0"/>
              <a:t> </a:t>
            </a:r>
            <a:r>
              <a:rPr lang="en-US" dirty="0" err="1"/>
              <a:t>hoàn</a:t>
            </a:r>
            <a:r>
              <a:rPr lang="en-US" dirty="0"/>
              <a:t> </a:t>
            </a:r>
            <a:r>
              <a:rPr lang="en-US" dirty="0" err="1"/>
              <a:t>thành</a:t>
            </a:r>
            <a:r>
              <a:rPr lang="en-US" dirty="0"/>
              <a:t> </a:t>
            </a:r>
            <a:r>
              <a:rPr lang="en-US" dirty="0" err="1"/>
              <a:t>nhiệm</a:t>
            </a:r>
            <a:r>
              <a:rPr lang="en-US" dirty="0"/>
              <a:t> </a:t>
            </a:r>
            <a:r>
              <a:rPr lang="en-US" dirty="0" err="1"/>
              <a:t>vụ</a:t>
            </a:r>
            <a:r>
              <a:rPr lang="en-US" dirty="0"/>
              <a:t>; </a:t>
            </a:r>
            <a:r>
              <a:rPr lang="en-US" dirty="0" err="1"/>
              <a:t>có</a:t>
            </a:r>
            <a:r>
              <a:rPr lang="en-US" dirty="0"/>
              <a:t> </a:t>
            </a:r>
            <a:r>
              <a:rPr lang="en-US" b="1" dirty="0" err="1"/>
              <a:t>hiểu</a:t>
            </a:r>
            <a:r>
              <a:rPr lang="en-US" b="1" dirty="0"/>
              <a:t> </a:t>
            </a:r>
            <a:r>
              <a:rPr lang="en-US" b="1" dirty="0" err="1"/>
              <a:t>biết</a:t>
            </a:r>
            <a:r>
              <a:rPr lang="en-US" b="1" dirty="0"/>
              <a:t> </a:t>
            </a:r>
            <a:r>
              <a:rPr lang="en-US" dirty="0" err="1"/>
              <a:t>về</a:t>
            </a:r>
            <a:r>
              <a:rPr lang="en-US" dirty="0"/>
              <a:t> </a:t>
            </a:r>
            <a:r>
              <a:rPr lang="en-US" dirty="0" err="1"/>
              <a:t>chính</a:t>
            </a:r>
            <a:r>
              <a:rPr lang="en-US" dirty="0"/>
              <a:t> </a:t>
            </a:r>
            <a:r>
              <a:rPr lang="en-US" dirty="0" err="1"/>
              <a:t>sách</a:t>
            </a:r>
            <a:r>
              <a:rPr lang="en-US" dirty="0"/>
              <a:t>, </a:t>
            </a:r>
            <a:r>
              <a:rPr lang="en-US" dirty="0" err="1"/>
              <a:t>pháp</a:t>
            </a:r>
            <a:r>
              <a:rPr lang="en-US" dirty="0"/>
              <a:t> </a:t>
            </a:r>
            <a:r>
              <a:rPr lang="en-US" dirty="0" err="1"/>
              <a:t>luật</a:t>
            </a:r>
            <a:r>
              <a:rPr lang="en-US" dirty="0"/>
              <a:t> </a:t>
            </a:r>
            <a:r>
              <a:rPr lang="en-US" dirty="0" err="1"/>
              <a:t>và</a:t>
            </a:r>
            <a:r>
              <a:rPr lang="en-US" dirty="0"/>
              <a:t> </a:t>
            </a:r>
            <a:r>
              <a:rPr lang="en-US" b="1" dirty="0" err="1"/>
              <a:t>tự</a:t>
            </a:r>
            <a:r>
              <a:rPr lang="en-US" b="1" dirty="0"/>
              <a:t> </a:t>
            </a:r>
            <a:r>
              <a:rPr lang="en-US" b="1" dirty="0" err="1"/>
              <a:t>nguyện</a:t>
            </a:r>
            <a:r>
              <a:rPr lang="en-US" b="1" dirty="0"/>
              <a:t> </a:t>
            </a:r>
            <a:r>
              <a:rPr lang="en-US" dirty="0" err="1"/>
              <a:t>tham</a:t>
            </a:r>
            <a:r>
              <a:rPr lang="en-US" dirty="0"/>
              <a:t> </a:t>
            </a:r>
            <a:r>
              <a:rPr lang="en-US" dirty="0" err="1"/>
              <a:t>gia</a:t>
            </a:r>
            <a:r>
              <a:rPr lang="en-US" dirty="0"/>
              <a:t> Ban </a:t>
            </a:r>
            <a:r>
              <a:rPr lang="en-US" dirty="0" err="1"/>
              <a:t>Thanh</a:t>
            </a:r>
            <a:r>
              <a:rPr lang="en-US" dirty="0"/>
              <a:t> </a:t>
            </a:r>
            <a:r>
              <a:rPr lang="en-US" dirty="0" err="1"/>
              <a:t>tra</a:t>
            </a:r>
            <a:r>
              <a:rPr lang="en-US" dirty="0"/>
              <a:t> </a:t>
            </a:r>
            <a:r>
              <a:rPr lang="en-US" dirty="0" err="1"/>
              <a:t>nhân</a:t>
            </a:r>
            <a:r>
              <a:rPr lang="en-US" dirty="0"/>
              <a:t> </a:t>
            </a:r>
            <a:r>
              <a:rPr lang="en-US" dirty="0" err="1"/>
              <a:t>dân</a:t>
            </a:r>
            <a:r>
              <a:rPr lang="en-US" dirty="0"/>
              <a:t>.</a:t>
            </a:r>
          </a:p>
          <a:p>
            <a:pPr algn="just"/>
            <a:r>
              <a:rPr lang="en-US" dirty="0"/>
              <a:t>2. </a:t>
            </a:r>
            <a:r>
              <a:rPr lang="en-US" dirty="0" err="1"/>
              <a:t>Là</a:t>
            </a:r>
            <a:r>
              <a:rPr lang="en-US" dirty="0"/>
              <a:t> </a:t>
            </a:r>
            <a:r>
              <a:rPr lang="en-US" dirty="0" err="1"/>
              <a:t>công</a:t>
            </a:r>
            <a:r>
              <a:rPr lang="en-US" dirty="0"/>
              <a:t> </a:t>
            </a:r>
            <a:r>
              <a:rPr lang="en-US" dirty="0" err="1"/>
              <a:t>dân</a:t>
            </a:r>
            <a:r>
              <a:rPr lang="en-US" dirty="0"/>
              <a:t> </a:t>
            </a:r>
            <a:r>
              <a:rPr lang="en-US" dirty="0" err="1"/>
              <a:t>thường</a:t>
            </a:r>
            <a:r>
              <a:rPr lang="en-US" dirty="0"/>
              <a:t> </a:t>
            </a:r>
            <a:r>
              <a:rPr lang="en-US" dirty="0" err="1"/>
              <a:t>trú</a:t>
            </a:r>
            <a:r>
              <a:rPr lang="en-US" dirty="0"/>
              <a:t> </a:t>
            </a:r>
            <a:r>
              <a:rPr lang="en-US" dirty="0" err="1"/>
              <a:t>trên</a:t>
            </a:r>
            <a:r>
              <a:rPr lang="en-US" dirty="0"/>
              <a:t> </a:t>
            </a:r>
            <a:r>
              <a:rPr lang="en-US" dirty="0" err="1"/>
              <a:t>địa</a:t>
            </a:r>
            <a:r>
              <a:rPr lang="en-US" dirty="0"/>
              <a:t> </a:t>
            </a:r>
            <a:r>
              <a:rPr lang="en-US" dirty="0" err="1"/>
              <a:t>bàn</a:t>
            </a:r>
            <a:r>
              <a:rPr lang="en-US" dirty="0"/>
              <a:t> </a:t>
            </a:r>
            <a:r>
              <a:rPr lang="en-US" dirty="0" err="1"/>
              <a:t>và</a:t>
            </a:r>
            <a:r>
              <a:rPr lang="en-US" dirty="0"/>
              <a:t> </a:t>
            </a:r>
            <a:r>
              <a:rPr lang="en-US" dirty="0" err="1"/>
              <a:t>không</a:t>
            </a:r>
            <a:r>
              <a:rPr lang="en-US" dirty="0"/>
              <a:t> </a:t>
            </a:r>
            <a:r>
              <a:rPr lang="en-US" dirty="0" err="1"/>
              <a:t>đồng</a:t>
            </a:r>
            <a:r>
              <a:rPr lang="en-US" dirty="0"/>
              <a:t> </a:t>
            </a:r>
            <a:r>
              <a:rPr lang="en-US" dirty="0" err="1"/>
              <a:t>thời</a:t>
            </a:r>
            <a:r>
              <a:rPr lang="en-US" dirty="0"/>
              <a:t> </a:t>
            </a:r>
            <a:r>
              <a:rPr lang="en-US" dirty="0" err="1"/>
              <a:t>là</a:t>
            </a:r>
            <a:r>
              <a:rPr lang="en-US" dirty="0"/>
              <a:t> </a:t>
            </a:r>
            <a:r>
              <a:rPr lang="en-US" dirty="0" err="1"/>
              <a:t>cán</a:t>
            </a:r>
            <a:r>
              <a:rPr lang="en-US" dirty="0"/>
              <a:t> </a:t>
            </a:r>
            <a:r>
              <a:rPr lang="en-US" dirty="0" err="1"/>
              <a:t>bộ</a:t>
            </a:r>
            <a:r>
              <a:rPr lang="en-US" dirty="0"/>
              <a:t>, </a:t>
            </a:r>
            <a:r>
              <a:rPr lang="en-US" dirty="0" err="1"/>
              <a:t>công</a:t>
            </a:r>
            <a:r>
              <a:rPr lang="en-US" dirty="0"/>
              <a:t> </a:t>
            </a:r>
            <a:r>
              <a:rPr lang="en-US" dirty="0" err="1"/>
              <a:t>chức</a:t>
            </a:r>
            <a:r>
              <a:rPr lang="en-US" dirty="0"/>
              <a:t> </a:t>
            </a:r>
            <a:r>
              <a:rPr lang="en-US" dirty="0" err="1"/>
              <a:t>cấp</a:t>
            </a:r>
            <a:r>
              <a:rPr lang="en-US" dirty="0"/>
              <a:t> </a:t>
            </a:r>
            <a:r>
              <a:rPr lang="en-US" dirty="0" err="1"/>
              <a:t>xã</a:t>
            </a:r>
            <a:r>
              <a:rPr lang="en-US" dirty="0"/>
              <a:t>, </a:t>
            </a:r>
            <a:r>
              <a:rPr lang="en-US" dirty="0" err="1"/>
              <a:t>người</a:t>
            </a:r>
            <a:r>
              <a:rPr lang="en-US" dirty="0"/>
              <a:t> </a:t>
            </a:r>
            <a:r>
              <a:rPr lang="en-US" dirty="0" err="1"/>
              <a:t>hoạt</a:t>
            </a:r>
            <a:r>
              <a:rPr lang="en-US" dirty="0"/>
              <a:t> </a:t>
            </a:r>
            <a:r>
              <a:rPr lang="en-US" dirty="0" err="1"/>
              <a:t>động</a:t>
            </a:r>
            <a:r>
              <a:rPr lang="en-US" dirty="0"/>
              <a:t> </a:t>
            </a:r>
            <a:r>
              <a:rPr lang="en-US" dirty="0" err="1"/>
              <a:t>không</a:t>
            </a:r>
            <a:r>
              <a:rPr lang="en-US" dirty="0"/>
              <a:t> </a:t>
            </a:r>
            <a:r>
              <a:rPr lang="en-US" dirty="0" err="1"/>
              <a:t>chuyên</a:t>
            </a:r>
            <a:r>
              <a:rPr lang="en-US" dirty="0"/>
              <a:t> </a:t>
            </a:r>
            <a:r>
              <a:rPr lang="en-US" dirty="0" err="1"/>
              <a:t>trách</a:t>
            </a:r>
            <a:r>
              <a:rPr lang="en-US" dirty="0"/>
              <a:t> ở </a:t>
            </a:r>
            <a:r>
              <a:rPr lang="en-US" dirty="0" err="1"/>
              <a:t>cấp</a:t>
            </a:r>
            <a:r>
              <a:rPr lang="en-US" dirty="0"/>
              <a:t> </a:t>
            </a:r>
            <a:r>
              <a:rPr lang="en-US" dirty="0" err="1"/>
              <a:t>xã</a:t>
            </a:r>
            <a:r>
              <a:rPr lang="en-US" dirty="0"/>
              <a:t>, ở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a:t>
            </a:r>
          </a:p>
          <a:p>
            <a:pPr algn="just"/>
            <a:endParaRPr lang="en-US" dirty="0"/>
          </a:p>
        </p:txBody>
      </p:sp>
      <p:pic>
        <p:nvPicPr>
          <p:cNvPr id="5" name="Content Placeholder 4"/>
          <p:cNvPicPr>
            <a:picLocks noGrp="1" noChangeAspect="1"/>
          </p:cNvPicPr>
          <p:nvPr>
            <p:ph sz="half" idx="2"/>
          </p:nvPr>
        </p:nvPicPr>
        <p:blipFill>
          <a:blip r:embed="rId2"/>
          <a:stretch>
            <a:fillRect/>
          </a:stretch>
        </p:blipFill>
        <p:spPr>
          <a:xfrm>
            <a:off x="7191375" y="2206305"/>
            <a:ext cx="4313238" cy="3231851"/>
          </a:xfrm>
          <a:prstGeom prst="rect">
            <a:avLst/>
          </a:prstGeom>
        </p:spPr>
      </p:pic>
    </p:spTree>
    <p:extLst>
      <p:ext uri="{BB962C8B-B14F-4D97-AF65-F5344CB8AC3E}">
        <p14:creationId xmlns:p14="http://schemas.microsoft.com/office/powerpoint/2010/main" val="282169328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Nhiệm</a:t>
            </a:r>
            <a:r>
              <a:rPr lang="en-US" b="1" dirty="0"/>
              <a:t> </a:t>
            </a:r>
            <a:r>
              <a:rPr lang="en-US" b="1" dirty="0" err="1"/>
              <a:t>vụ</a:t>
            </a:r>
            <a:r>
              <a:rPr lang="en-US" b="1" dirty="0"/>
              <a:t>, </a:t>
            </a:r>
            <a:r>
              <a:rPr lang="en-US" b="1" dirty="0" err="1"/>
              <a:t>quyền</a:t>
            </a:r>
            <a:r>
              <a:rPr lang="en-US" b="1" dirty="0"/>
              <a:t> </a:t>
            </a:r>
            <a:r>
              <a:rPr lang="en-US" b="1" dirty="0" err="1"/>
              <a:t>hạn</a:t>
            </a:r>
            <a:r>
              <a:rPr lang="en-US" b="1" dirty="0"/>
              <a:t> </a:t>
            </a:r>
            <a:r>
              <a:rPr lang="en-US" b="1" dirty="0" err="1"/>
              <a:t>của</a:t>
            </a:r>
            <a:r>
              <a:rPr lang="en-US" b="1" dirty="0"/>
              <a:t> </a:t>
            </a:r>
            <a:r>
              <a:rPr lang="en-US" b="1" dirty="0" smtClean="0"/>
              <a:t/>
            </a:r>
            <a:br>
              <a:rPr lang="en-US" b="1" dirty="0" smtClean="0"/>
            </a:br>
            <a:r>
              <a:rPr lang="en-US" b="1" dirty="0" smtClean="0"/>
              <a:t>Ban </a:t>
            </a:r>
            <a:r>
              <a:rPr lang="en-US" b="1" dirty="0" err="1"/>
              <a:t>Thanh</a:t>
            </a:r>
            <a:r>
              <a:rPr lang="en-US" b="1" dirty="0"/>
              <a:t> </a:t>
            </a:r>
            <a:r>
              <a:rPr lang="en-US" b="1" dirty="0" err="1"/>
              <a:t>tra</a:t>
            </a:r>
            <a:r>
              <a:rPr lang="en-US" b="1" dirty="0"/>
              <a:t> </a:t>
            </a:r>
            <a:r>
              <a:rPr lang="en-US" b="1" dirty="0" err="1"/>
              <a:t>nhân</a:t>
            </a:r>
            <a:r>
              <a:rPr lang="en-US" b="1" dirty="0"/>
              <a:t> </a:t>
            </a:r>
            <a:r>
              <a:rPr lang="en-US" b="1" dirty="0" err="1" smtClean="0"/>
              <a:t>dân</a:t>
            </a:r>
            <a:endParaRPr lang="en-US" b="1" dirty="0"/>
          </a:p>
        </p:txBody>
      </p:sp>
      <p:sp>
        <p:nvSpPr>
          <p:cNvPr id="3" name="Content Placeholder 2"/>
          <p:cNvSpPr>
            <a:spLocks noGrp="1"/>
          </p:cNvSpPr>
          <p:nvPr>
            <p:ph idx="1"/>
          </p:nvPr>
        </p:nvSpPr>
        <p:spPr/>
        <p:txBody>
          <a:bodyPr>
            <a:normAutofit fontScale="97500"/>
          </a:bodyPr>
          <a:lstStyle/>
          <a:p>
            <a:pPr algn="just"/>
            <a:r>
              <a:rPr lang="en-US" dirty="0"/>
              <a:t>1. </a:t>
            </a:r>
            <a:r>
              <a:rPr lang="en-US" b="1" dirty="0" err="1"/>
              <a:t>Kiểm</a:t>
            </a:r>
            <a:r>
              <a:rPr lang="en-US" b="1" dirty="0"/>
              <a:t> </a:t>
            </a:r>
            <a:r>
              <a:rPr lang="en-US" b="1" dirty="0" err="1"/>
              <a:t>tra</a:t>
            </a:r>
            <a:r>
              <a:rPr lang="en-US" b="1" dirty="0"/>
              <a:t> </a:t>
            </a:r>
            <a:r>
              <a:rPr lang="en-US" dirty="0" err="1"/>
              <a:t>việc</a:t>
            </a:r>
            <a:r>
              <a:rPr lang="en-US" dirty="0"/>
              <a:t> </a:t>
            </a:r>
            <a:r>
              <a:rPr lang="en-US" dirty="0" err="1"/>
              <a:t>thực</a:t>
            </a:r>
            <a:r>
              <a:rPr lang="en-US" dirty="0"/>
              <a:t> </a:t>
            </a:r>
            <a:r>
              <a:rPr lang="en-US" dirty="0" err="1"/>
              <a:t>hiện</a:t>
            </a:r>
            <a:r>
              <a:rPr lang="en-US" dirty="0"/>
              <a:t> </a:t>
            </a:r>
            <a:r>
              <a:rPr lang="en-US" dirty="0" err="1"/>
              <a:t>các</a:t>
            </a:r>
            <a:r>
              <a:rPr lang="en-US" dirty="0"/>
              <a:t> </a:t>
            </a:r>
            <a:r>
              <a:rPr lang="en-US" dirty="0" err="1"/>
              <a:t>quyết</a:t>
            </a:r>
            <a:r>
              <a:rPr lang="en-US" dirty="0"/>
              <a:t> </a:t>
            </a:r>
            <a:r>
              <a:rPr lang="en-US" dirty="0" err="1"/>
              <a:t>định</a:t>
            </a:r>
            <a:r>
              <a:rPr lang="en-US" dirty="0"/>
              <a:t> </a:t>
            </a:r>
            <a:r>
              <a:rPr lang="en-US" dirty="0" err="1"/>
              <a:t>đã</a:t>
            </a:r>
            <a:r>
              <a:rPr lang="en-US" dirty="0"/>
              <a:t> </a:t>
            </a:r>
            <a:r>
              <a:rPr lang="en-US" dirty="0" err="1"/>
              <a:t>được</a:t>
            </a:r>
            <a:r>
              <a:rPr lang="en-US" dirty="0"/>
              <a:t> </a:t>
            </a:r>
            <a:r>
              <a:rPr lang="en-US" dirty="0" err="1"/>
              <a:t>Nhân</a:t>
            </a:r>
            <a:r>
              <a:rPr lang="en-US" dirty="0"/>
              <a:t> </a:t>
            </a:r>
            <a:r>
              <a:rPr lang="en-US" dirty="0" err="1"/>
              <a:t>dân</a:t>
            </a:r>
            <a:r>
              <a:rPr lang="en-US" dirty="0"/>
              <a:t> </a:t>
            </a:r>
            <a:r>
              <a:rPr lang="en-US" dirty="0" err="1"/>
              <a:t>bàn</a:t>
            </a:r>
            <a:r>
              <a:rPr lang="en-US" dirty="0"/>
              <a:t> </a:t>
            </a:r>
            <a:r>
              <a:rPr lang="en-US" dirty="0" err="1"/>
              <a:t>và</a:t>
            </a:r>
            <a:r>
              <a:rPr lang="en-US" dirty="0"/>
              <a:t> </a:t>
            </a:r>
            <a:r>
              <a:rPr lang="en-US" dirty="0" err="1"/>
              <a:t>quyết</a:t>
            </a:r>
            <a:r>
              <a:rPr lang="en-US" dirty="0"/>
              <a:t> </a:t>
            </a:r>
            <a:r>
              <a:rPr lang="en-US" dirty="0" err="1"/>
              <a:t>định</a:t>
            </a:r>
            <a:r>
              <a:rPr lang="en-US" dirty="0"/>
              <a:t>; </a:t>
            </a:r>
            <a:r>
              <a:rPr lang="en-US" b="1" dirty="0" err="1"/>
              <a:t>giám</a:t>
            </a:r>
            <a:r>
              <a:rPr lang="en-US" b="1" dirty="0"/>
              <a:t> </a:t>
            </a:r>
            <a:r>
              <a:rPr lang="en-US" b="1" dirty="0" err="1"/>
              <a:t>sát</a:t>
            </a:r>
            <a:r>
              <a:rPr lang="en-US" b="1" dirty="0"/>
              <a:t> </a:t>
            </a:r>
            <a:r>
              <a:rPr lang="en-US" dirty="0" err="1"/>
              <a:t>việc</a:t>
            </a:r>
            <a:r>
              <a:rPr lang="en-US" dirty="0"/>
              <a:t> </a:t>
            </a:r>
            <a:r>
              <a:rPr lang="en-US" dirty="0" err="1"/>
              <a:t>thực</a:t>
            </a:r>
            <a:r>
              <a:rPr lang="en-US" dirty="0"/>
              <a:t> </a:t>
            </a:r>
            <a:r>
              <a:rPr lang="en-US" dirty="0" err="1"/>
              <a:t>hiện</a:t>
            </a:r>
            <a:r>
              <a:rPr lang="en-US" dirty="0"/>
              <a:t> </a:t>
            </a:r>
            <a:r>
              <a:rPr lang="en-US" dirty="0" err="1"/>
              <a:t>chính</a:t>
            </a:r>
            <a:r>
              <a:rPr lang="en-US" dirty="0"/>
              <a:t> </a:t>
            </a:r>
            <a:r>
              <a:rPr lang="en-US" dirty="0" err="1"/>
              <a:t>sách</a:t>
            </a:r>
            <a:r>
              <a:rPr lang="en-US" dirty="0"/>
              <a:t>, </a:t>
            </a:r>
            <a:r>
              <a:rPr lang="en-US" dirty="0" err="1"/>
              <a:t>pháp</a:t>
            </a:r>
            <a:r>
              <a:rPr lang="en-US" dirty="0"/>
              <a:t> </a:t>
            </a:r>
            <a:r>
              <a:rPr lang="en-US" dirty="0" err="1"/>
              <a:t>luật</a:t>
            </a:r>
            <a:r>
              <a:rPr lang="en-US" dirty="0"/>
              <a:t>, </a:t>
            </a:r>
            <a:r>
              <a:rPr lang="en-US" dirty="0" err="1"/>
              <a:t>việc</a:t>
            </a:r>
            <a:r>
              <a:rPr lang="en-US" dirty="0"/>
              <a:t> </a:t>
            </a:r>
            <a:r>
              <a:rPr lang="en-US" dirty="0" err="1"/>
              <a:t>thực</a:t>
            </a:r>
            <a:r>
              <a:rPr lang="en-US" dirty="0"/>
              <a:t> </a:t>
            </a:r>
            <a:r>
              <a:rPr lang="en-US" dirty="0" err="1"/>
              <a:t>hiện</a:t>
            </a:r>
            <a:r>
              <a:rPr lang="en-US" dirty="0"/>
              <a:t> </a:t>
            </a:r>
            <a:r>
              <a:rPr lang="en-US" dirty="0" err="1"/>
              <a:t>pháp</a:t>
            </a:r>
            <a:r>
              <a:rPr lang="en-US" dirty="0"/>
              <a:t> </a:t>
            </a:r>
            <a:r>
              <a:rPr lang="en-US" dirty="0" err="1"/>
              <a:t>luật</a:t>
            </a:r>
            <a:r>
              <a:rPr lang="en-US" dirty="0"/>
              <a:t> </a:t>
            </a:r>
            <a:r>
              <a:rPr lang="en-US" dirty="0" err="1"/>
              <a:t>về</a:t>
            </a:r>
            <a:r>
              <a:rPr lang="en-US" dirty="0"/>
              <a:t> </a:t>
            </a:r>
            <a:r>
              <a:rPr lang="en-US" dirty="0" err="1"/>
              <a:t>thực</a:t>
            </a:r>
            <a:r>
              <a:rPr lang="en-US" dirty="0"/>
              <a:t> </a:t>
            </a:r>
            <a:r>
              <a:rPr lang="en-US" dirty="0" err="1"/>
              <a:t>hiện</a:t>
            </a:r>
            <a:r>
              <a:rPr lang="en-US" dirty="0"/>
              <a:t> </a:t>
            </a:r>
            <a:r>
              <a:rPr lang="en-US" dirty="0" err="1"/>
              <a:t>dân</a:t>
            </a:r>
            <a:r>
              <a:rPr lang="en-US" dirty="0"/>
              <a:t> </a:t>
            </a:r>
            <a:r>
              <a:rPr lang="en-US" dirty="0" err="1"/>
              <a:t>chủ</a:t>
            </a:r>
            <a:r>
              <a:rPr lang="en-US" dirty="0"/>
              <a:t> ở </a:t>
            </a:r>
            <a:r>
              <a:rPr lang="en-US" dirty="0" err="1"/>
              <a:t>cơ</a:t>
            </a:r>
            <a:r>
              <a:rPr lang="en-US" dirty="0"/>
              <a:t> </a:t>
            </a:r>
            <a:r>
              <a:rPr lang="en-US" dirty="0" err="1"/>
              <a:t>sở</a:t>
            </a:r>
            <a:r>
              <a:rPr lang="en-US" dirty="0"/>
              <a:t> </a:t>
            </a:r>
            <a:r>
              <a:rPr lang="en-US" dirty="0" err="1"/>
              <a:t>của</a:t>
            </a:r>
            <a:r>
              <a:rPr lang="en-US" dirty="0"/>
              <a:t> </a:t>
            </a:r>
            <a:r>
              <a:rPr lang="en-US" dirty="0" err="1"/>
              <a:t>chính</a:t>
            </a:r>
            <a:r>
              <a:rPr lang="en-US" dirty="0"/>
              <a:t> </a:t>
            </a:r>
            <a:r>
              <a:rPr lang="en-US" dirty="0" err="1"/>
              <a:t>quyền</a:t>
            </a:r>
            <a:r>
              <a:rPr lang="en-US" dirty="0"/>
              <a:t> </a:t>
            </a:r>
            <a:r>
              <a:rPr lang="en-US" dirty="0" err="1"/>
              <a:t>địa</a:t>
            </a:r>
            <a:r>
              <a:rPr lang="en-US" dirty="0"/>
              <a:t> </a:t>
            </a:r>
            <a:r>
              <a:rPr lang="en-US" dirty="0" err="1"/>
              <a:t>phương</a:t>
            </a:r>
            <a:r>
              <a:rPr lang="en-US" dirty="0"/>
              <a:t> </a:t>
            </a:r>
            <a:r>
              <a:rPr lang="en-US" dirty="0" err="1"/>
              <a:t>cấp</a:t>
            </a:r>
            <a:r>
              <a:rPr lang="en-US" dirty="0"/>
              <a:t> </a:t>
            </a:r>
            <a:r>
              <a:rPr lang="en-US" dirty="0" err="1" smtClean="0"/>
              <a:t>xã</a:t>
            </a:r>
            <a:r>
              <a:rPr lang="en-US" dirty="0" smtClean="0"/>
              <a:t>.</a:t>
            </a:r>
            <a:endParaRPr lang="en-US" dirty="0"/>
          </a:p>
          <a:p>
            <a:pPr algn="just"/>
            <a:r>
              <a:rPr lang="en-US" dirty="0"/>
              <a:t>2. </a:t>
            </a:r>
            <a:r>
              <a:rPr lang="en-US" b="1" dirty="0" err="1"/>
              <a:t>Kiến</a:t>
            </a:r>
            <a:r>
              <a:rPr lang="en-US" b="1" dirty="0"/>
              <a:t> </a:t>
            </a:r>
            <a:r>
              <a:rPr lang="en-US" b="1" dirty="0" err="1"/>
              <a:t>nghị</a:t>
            </a:r>
            <a:r>
              <a:rPr lang="en-US" b="1" dirty="0"/>
              <a:t> </a:t>
            </a:r>
            <a:r>
              <a:rPr lang="en-US" dirty="0" err="1"/>
              <a:t>cơ</a:t>
            </a:r>
            <a:r>
              <a:rPr lang="en-US" dirty="0"/>
              <a:t> </a:t>
            </a:r>
            <a:r>
              <a:rPr lang="en-US" dirty="0" err="1"/>
              <a:t>quan</a:t>
            </a:r>
            <a:r>
              <a:rPr lang="en-US" dirty="0"/>
              <a:t>, </a:t>
            </a:r>
            <a:r>
              <a:rPr lang="en-US" dirty="0" err="1"/>
              <a:t>người</a:t>
            </a:r>
            <a:r>
              <a:rPr lang="en-US" dirty="0"/>
              <a:t> </a:t>
            </a:r>
            <a:r>
              <a:rPr lang="en-US" dirty="0" err="1"/>
              <a:t>có</a:t>
            </a:r>
            <a:r>
              <a:rPr lang="en-US" dirty="0"/>
              <a:t> </a:t>
            </a:r>
            <a:r>
              <a:rPr lang="en-US" dirty="0" err="1"/>
              <a:t>thẩm</a:t>
            </a:r>
            <a:r>
              <a:rPr lang="en-US" dirty="0"/>
              <a:t> </a:t>
            </a:r>
            <a:r>
              <a:rPr lang="en-US" dirty="0" err="1"/>
              <a:t>quyền</a:t>
            </a:r>
            <a:r>
              <a:rPr lang="en-US" dirty="0"/>
              <a:t> </a:t>
            </a:r>
            <a:r>
              <a:rPr lang="en-US" dirty="0" err="1"/>
              <a:t>xử</a:t>
            </a:r>
            <a:r>
              <a:rPr lang="en-US" dirty="0"/>
              <a:t> </a:t>
            </a:r>
            <a:r>
              <a:rPr lang="en-US" dirty="0" err="1"/>
              <a:t>lý</a:t>
            </a:r>
            <a:r>
              <a:rPr lang="en-US" dirty="0"/>
              <a:t> </a:t>
            </a:r>
            <a:r>
              <a:rPr lang="en-US" dirty="0" err="1"/>
              <a:t>theo</a:t>
            </a:r>
            <a:r>
              <a:rPr lang="en-US" dirty="0"/>
              <a:t> </a:t>
            </a:r>
            <a:r>
              <a:rPr lang="en-US" dirty="0" err="1"/>
              <a:t>quy</a:t>
            </a:r>
            <a:r>
              <a:rPr lang="en-US" dirty="0"/>
              <a:t> </a:t>
            </a:r>
            <a:r>
              <a:rPr lang="en-US" dirty="0" err="1"/>
              <a:t>định</a:t>
            </a:r>
            <a:r>
              <a:rPr lang="en-US" dirty="0"/>
              <a:t> </a:t>
            </a:r>
            <a:r>
              <a:rPr lang="en-US" dirty="0" err="1"/>
              <a:t>của</a:t>
            </a:r>
            <a:r>
              <a:rPr lang="en-US" dirty="0"/>
              <a:t> </a:t>
            </a:r>
            <a:r>
              <a:rPr lang="en-US" dirty="0" err="1"/>
              <a:t>pháp</a:t>
            </a:r>
            <a:r>
              <a:rPr lang="en-US" dirty="0"/>
              <a:t> </a:t>
            </a:r>
            <a:r>
              <a:rPr lang="en-US" dirty="0" err="1"/>
              <a:t>luật</a:t>
            </a:r>
            <a:r>
              <a:rPr lang="en-US" dirty="0"/>
              <a:t> </a:t>
            </a:r>
            <a:r>
              <a:rPr lang="en-US" dirty="0" err="1"/>
              <a:t>khi</a:t>
            </a:r>
            <a:r>
              <a:rPr lang="en-US" dirty="0"/>
              <a:t> </a:t>
            </a:r>
            <a:r>
              <a:rPr lang="en-US" dirty="0" err="1"/>
              <a:t>phát</a:t>
            </a:r>
            <a:r>
              <a:rPr lang="en-US" dirty="0"/>
              <a:t> </a:t>
            </a:r>
            <a:r>
              <a:rPr lang="en-US" dirty="0" err="1"/>
              <a:t>hiện</a:t>
            </a:r>
            <a:r>
              <a:rPr lang="en-US" dirty="0"/>
              <a:t> </a:t>
            </a:r>
            <a:r>
              <a:rPr lang="en-US" dirty="0" err="1"/>
              <a:t>có</a:t>
            </a:r>
            <a:r>
              <a:rPr lang="en-US" dirty="0"/>
              <a:t> </a:t>
            </a:r>
            <a:r>
              <a:rPr lang="en-US" dirty="0" err="1"/>
              <a:t>dấu</a:t>
            </a:r>
            <a:r>
              <a:rPr lang="en-US" dirty="0"/>
              <a:t> </a:t>
            </a:r>
            <a:r>
              <a:rPr lang="en-US" dirty="0" err="1"/>
              <a:t>hiệu</a:t>
            </a:r>
            <a:r>
              <a:rPr lang="en-US" dirty="0"/>
              <a:t> vi </a:t>
            </a:r>
            <a:r>
              <a:rPr lang="en-US" dirty="0" err="1"/>
              <a:t>phạm</a:t>
            </a:r>
            <a:r>
              <a:rPr lang="en-US" dirty="0"/>
              <a:t> </a:t>
            </a:r>
            <a:r>
              <a:rPr lang="en-US" dirty="0" err="1"/>
              <a:t>pháp</a:t>
            </a:r>
            <a:r>
              <a:rPr lang="en-US" dirty="0"/>
              <a:t> </a:t>
            </a:r>
            <a:r>
              <a:rPr lang="en-US" dirty="0" err="1"/>
              <a:t>luật</a:t>
            </a:r>
            <a:r>
              <a:rPr lang="en-US" dirty="0"/>
              <a:t> </a:t>
            </a:r>
            <a:r>
              <a:rPr lang="en-US" dirty="0" err="1"/>
              <a:t>và</a:t>
            </a:r>
            <a:r>
              <a:rPr lang="en-US" dirty="0"/>
              <a:t> </a:t>
            </a:r>
            <a:r>
              <a:rPr lang="en-US" dirty="0" err="1"/>
              <a:t>giám</a:t>
            </a:r>
            <a:r>
              <a:rPr lang="en-US" dirty="0"/>
              <a:t> </a:t>
            </a:r>
            <a:r>
              <a:rPr lang="en-US" dirty="0" err="1"/>
              <a:t>sát</a:t>
            </a:r>
            <a:r>
              <a:rPr lang="en-US" dirty="0"/>
              <a:t> </a:t>
            </a:r>
            <a:r>
              <a:rPr lang="en-US" dirty="0" err="1"/>
              <a:t>việc</a:t>
            </a:r>
            <a:r>
              <a:rPr lang="en-US" dirty="0"/>
              <a:t> </a:t>
            </a:r>
            <a:r>
              <a:rPr lang="en-US" dirty="0" err="1"/>
              <a:t>thực</a:t>
            </a:r>
            <a:r>
              <a:rPr lang="en-US" dirty="0"/>
              <a:t> </a:t>
            </a:r>
            <a:r>
              <a:rPr lang="en-US" dirty="0" err="1"/>
              <a:t>hiện</a:t>
            </a:r>
            <a:r>
              <a:rPr lang="en-US" dirty="0"/>
              <a:t> </a:t>
            </a:r>
            <a:r>
              <a:rPr lang="en-US" dirty="0" err="1"/>
              <a:t>kiến</a:t>
            </a:r>
            <a:r>
              <a:rPr lang="en-US" dirty="0"/>
              <a:t> </a:t>
            </a:r>
            <a:r>
              <a:rPr lang="en-US" dirty="0" err="1"/>
              <a:t>nghị</a:t>
            </a:r>
            <a:r>
              <a:rPr lang="en-US" dirty="0"/>
              <a:t> </a:t>
            </a:r>
            <a:r>
              <a:rPr lang="en-US" dirty="0" err="1"/>
              <a:t>đó</a:t>
            </a:r>
            <a:r>
              <a:rPr lang="en-US" dirty="0"/>
              <a:t>.</a:t>
            </a:r>
          </a:p>
          <a:p>
            <a:pPr algn="just"/>
            <a:r>
              <a:rPr lang="en-US" dirty="0"/>
              <a:t>3. </a:t>
            </a:r>
            <a:r>
              <a:rPr lang="en-US" b="1" dirty="0" err="1"/>
              <a:t>Yêu</a:t>
            </a:r>
            <a:r>
              <a:rPr lang="en-US" b="1" dirty="0"/>
              <a:t> </a:t>
            </a:r>
            <a:r>
              <a:rPr lang="en-US" b="1" dirty="0" err="1"/>
              <a:t>cầu</a:t>
            </a:r>
            <a:r>
              <a:rPr lang="en-US" b="1" dirty="0"/>
              <a:t> </a:t>
            </a:r>
            <a:r>
              <a:rPr lang="en-US" dirty="0" err="1"/>
              <a:t>chính</a:t>
            </a:r>
            <a:r>
              <a:rPr lang="en-US" dirty="0"/>
              <a:t> </a:t>
            </a:r>
            <a:r>
              <a:rPr lang="en-US" dirty="0" err="1"/>
              <a:t>quyền</a:t>
            </a:r>
            <a:r>
              <a:rPr lang="en-US" dirty="0"/>
              <a:t> </a:t>
            </a:r>
            <a:r>
              <a:rPr lang="en-US" dirty="0" err="1"/>
              <a:t>địa</a:t>
            </a:r>
            <a:r>
              <a:rPr lang="en-US" dirty="0"/>
              <a:t> </a:t>
            </a:r>
            <a:r>
              <a:rPr lang="en-US" dirty="0" err="1"/>
              <a:t>phương</a:t>
            </a:r>
            <a:r>
              <a:rPr lang="en-US" dirty="0"/>
              <a:t> </a:t>
            </a:r>
            <a:r>
              <a:rPr lang="en-US" dirty="0" err="1"/>
              <a:t>cấp</a:t>
            </a:r>
            <a:r>
              <a:rPr lang="en-US" dirty="0"/>
              <a:t> </a:t>
            </a:r>
            <a:r>
              <a:rPr lang="en-US" dirty="0" err="1"/>
              <a:t>xã</a:t>
            </a:r>
            <a:r>
              <a:rPr lang="en-US" dirty="0"/>
              <a:t>, </a:t>
            </a:r>
            <a:r>
              <a:rPr lang="en-US" dirty="0" err="1"/>
              <a:t>cán</a:t>
            </a:r>
            <a:r>
              <a:rPr lang="en-US" dirty="0"/>
              <a:t> </a:t>
            </a:r>
            <a:r>
              <a:rPr lang="en-US" dirty="0" err="1"/>
              <a:t>bộ</a:t>
            </a:r>
            <a:r>
              <a:rPr lang="en-US" dirty="0"/>
              <a:t>, </a:t>
            </a:r>
            <a:r>
              <a:rPr lang="en-US" dirty="0" err="1"/>
              <a:t>công</a:t>
            </a:r>
            <a:r>
              <a:rPr lang="en-US" dirty="0"/>
              <a:t> </a:t>
            </a:r>
            <a:r>
              <a:rPr lang="en-US" dirty="0" err="1"/>
              <a:t>chức</a:t>
            </a:r>
            <a:r>
              <a:rPr lang="en-US" dirty="0"/>
              <a:t> </a:t>
            </a:r>
            <a:r>
              <a:rPr lang="en-US" dirty="0" err="1"/>
              <a:t>cấp</a:t>
            </a:r>
            <a:r>
              <a:rPr lang="en-US" dirty="0"/>
              <a:t> </a:t>
            </a:r>
            <a:r>
              <a:rPr lang="en-US" dirty="0" err="1"/>
              <a:t>xã</a:t>
            </a:r>
            <a:r>
              <a:rPr lang="en-US" dirty="0"/>
              <a:t> </a:t>
            </a:r>
            <a:r>
              <a:rPr lang="en-US" b="1" dirty="0" err="1"/>
              <a:t>cung</a:t>
            </a:r>
            <a:r>
              <a:rPr lang="en-US" b="1" dirty="0"/>
              <a:t> </a:t>
            </a:r>
            <a:r>
              <a:rPr lang="en-US" b="1" dirty="0" err="1"/>
              <a:t>cấp</a:t>
            </a:r>
            <a:r>
              <a:rPr lang="en-US" b="1" dirty="0"/>
              <a:t> </a:t>
            </a:r>
            <a:r>
              <a:rPr lang="en-US" b="1" dirty="0" err="1"/>
              <a:t>thông</a:t>
            </a:r>
            <a:r>
              <a:rPr lang="en-US" b="1" dirty="0"/>
              <a:t> tin, </a:t>
            </a:r>
            <a:r>
              <a:rPr lang="en-US" b="1" dirty="0" err="1"/>
              <a:t>tài</a:t>
            </a:r>
            <a:r>
              <a:rPr lang="en-US" b="1" dirty="0"/>
              <a:t> </a:t>
            </a:r>
            <a:r>
              <a:rPr lang="en-US" b="1" dirty="0" err="1"/>
              <a:t>liệu</a:t>
            </a:r>
            <a:r>
              <a:rPr lang="en-US" b="1" dirty="0"/>
              <a:t> </a:t>
            </a:r>
            <a:r>
              <a:rPr lang="en-US" dirty="0" err="1"/>
              <a:t>có</a:t>
            </a:r>
            <a:r>
              <a:rPr lang="en-US" dirty="0"/>
              <a:t> </a:t>
            </a:r>
            <a:r>
              <a:rPr lang="en-US" dirty="0" err="1"/>
              <a:t>liên</a:t>
            </a:r>
            <a:r>
              <a:rPr lang="en-US" dirty="0"/>
              <a:t> </a:t>
            </a:r>
            <a:r>
              <a:rPr lang="en-US" dirty="0" err="1"/>
              <a:t>quan</a:t>
            </a:r>
            <a:r>
              <a:rPr lang="en-US" dirty="0"/>
              <a:t> </a:t>
            </a:r>
            <a:r>
              <a:rPr lang="en-US" dirty="0" err="1"/>
              <a:t>để</a:t>
            </a:r>
            <a:r>
              <a:rPr lang="en-US" dirty="0"/>
              <a:t> </a:t>
            </a:r>
            <a:r>
              <a:rPr lang="en-US" dirty="0" err="1"/>
              <a:t>phục</a:t>
            </a:r>
            <a:r>
              <a:rPr lang="en-US" dirty="0"/>
              <a:t> </a:t>
            </a:r>
            <a:r>
              <a:rPr lang="en-US" dirty="0" err="1"/>
              <a:t>vụ</a:t>
            </a:r>
            <a:r>
              <a:rPr lang="en-US" dirty="0"/>
              <a:t> </a:t>
            </a:r>
            <a:r>
              <a:rPr lang="en-US" dirty="0" err="1"/>
              <a:t>việc</a:t>
            </a:r>
            <a:r>
              <a:rPr lang="en-US" dirty="0"/>
              <a:t> </a:t>
            </a:r>
            <a:r>
              <a:rPr lang="en-US" dirty="0" err="1"/>
              <a:t>xác</a:t>
            </a:r>
            <a:r>
              <a:rPr lang="en-US" dirty="0"/>
              <a:t> minh,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a:t>
            </a:r>
          </a:p>
          <a:p>
            <a:pPr algn="just"/>
            <a:r>
              <a:rPr lang="en-US" dirty="0"/>
              <a:t>4. </a:t>
            </a:r>
            <a:r>
              <a:rPr lang="en-US" b="1" dirty="0" err="1"/>
              <a:t>Xem</a:t>
            </a:r>
            <a:r>
              <a:rPr lang="en-US" b="1" dirty="0"/>
              <a:t> </a:t>
            </a:r>
            <a:r>
              <a:rPr lang="en-US" b="1" dirty="0" err="1"/>
              <a:t>xét</a:t>
            </a:r>
            <a:r>
              <a:rPr lang="en-US" b="1" dirty="0"/>
              <a:t>, </a:t>
            </a:r>
            <a:r>
              <a:rPr lang="en-US" b="1" dirty="0" err="1"/>
              <a:t>xác</a:t>
            </a:r>
            <a:r>
              <a:rPr lang="en-US" b="1" dirty="0"/>
              <a:t> minh </a:t>
            </a:r>
            <a:r>
              <a:rPr lang="en-US" dirty="0" err="1"/>
              <a:t>vụ</a:t>
            </a:r>
            <a:r>
              <a:rPr lang="en-US" dirty="0"/>
              <a:t> </a:t>
            </a:r>
            <a:r>
              <a:rPr lang="en-US" dirty="0" err="1"/>
              <a:t>việc</a:t>
            </a:r>
            <a:r>
              <a:rPr lang="en-US" dirty="0"/>
              <a:t> </a:t>
            </a:r>
            <a:r>
              <a:rPr lang="en-US" dirty="0" err="1"/>
              <a:t>cụ</a:t>
            </a:r>
            <a:r>
              <a:rPr lang="en-US" dirty="0"/>
              <a:t> </a:t>
            </a:r>
            <a:r>
              <a:rPr lang="en-US" dirty="0" err="1"/>
              <a:t>thể</a:t>
            </a:r>
            <a:r>
              <a:rPr lang="en-US" dirty="0"/>
              <a:t> </a:t>
            </a:r>
            <a:r>
              <a:rPr lang="en-US" dirty="0" err="1"/>
              <a:t>theo</a:t>
            </a:r>
            <a:r>
              <a:rPr lang="en-US" dirty="0"/>
              <a:t> </a:t>
            </a:r>
            <a:r>
              <a:rPr lang="en-US" dirty="0" err="1"/>
              <a:t>kiến</a:t>
            </a:r>
            <a:r>
              <a:rPr lang="en-US" dirty="0"/>
              <a:t> </a:t>
            </a:r>
            <a:r>
              <a:rPr lang="en-US" dirty="0" err="1"/>
              <a:t>nghị</a:t>
            </a:r>
            <a:r>
              <a:rPr lang="en-US" dirty="0"/>
              <a:t> </a:t>
            </a:r>
            <a:r>
              <a:rPr lang="en-US" dirty="0" err="1"/>
              <a:t>của</a:t>
            </a:r>
            <a:r>
              <a:rPr lang="en-US" dirty="0"/>
              <a:t> </a:t>
            </a:r>
            <a:r>
              <a:rPr lang="en-US" dirty="0" err="1"/>
              <a:t>công</a:t>
            </a:r>
            <a:r>
              <a:rPr lang="en-US" dirty="0"/>
              <a:t> </a:t>
            </a:r>
            <a:r>
              <a:rPr lang="en-US" dirty="0" err="1"/>
              <a:t>dân</a:t>
            </a:r>
            <a:r>
              <a:rPr lang="en-US" dirty="0"/>
              <a:t>,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smtClean="0"/>
              <a:t>.</a:t>
            </a:r>
            <a:endParaRPr lang="en-US" dirty="0"/>
          </a:p>
        </p:txBody>
      </p:sp>
    </p:spTree>
    <p:extLst>
      <p:ext uri="{BB962C8B-B14F-4D97-AF65-F5344CB8AC3E}">
        <p14:creationId xmlns:p14="http://schemas.microsoft.com/office/powerpoint/2010/main" val="32195335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latin typeface="Tahoma" panose="020B0604030504040204" charset="0"/>
                <a:ea typeface="Tahoma" panose="020B0604030504040204" charset="0"/>
                <a:cs typeface="Tahoma" panose="020B0604030504040204" charset="0"/>
              </a:rPr>
              <a:t>Quy</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định</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của</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pháp</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luật</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còn</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tản</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mát</a:t>
            </a:r>
            <a:r>
              <a:rPr lang="en-US" dirty="0">
                <a:latin typeface="Tahoma" panose="020B0604030504040204" charset="0"/>
                <a:ea typeface="Tahoma" panose="020B0604030504040204" charset="0"/>
                <a:cs typeface="Tahoma" panose="020B0604030504040204" charset="0"/>
              </a:rPr>
              <a:t> ở </a:t>
            </a:r>
            <a:r>
              <a:rPr lang="en-US" dirty="0" err="1">
                <a:latin typeface="Tahoma" panose="020B0604030504040204" charset="0"/>
                <a:ea typeface="Tahoma" panose="020B0604030504040204" charset="0"/>
                <a:cs typeface="Tahoma" panose="020B0604030504040204" charset="0"/>
              </a:rPr>
              <a:t>nhiều</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văn</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bản</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khác</a:t>
            </a:r>
            <a:r>
              <a:rPr lang="en-US" dirty="0">
                <a:latin typeface="Tahoma" panose="020B0604030504040204" charset="0"/>
                <a:ea typeface="Tahoma" panose="020B0604030504040204" charset="0"/>
                <a:cs typeface="Tahoma" panose="020B0604030504040204" charset="0"/>
              </a:rPr>
              <a:t> </a:t>
            </a:r>
            <a:r>
              <a:rPr lang="en-US" dirty="0" err="1">
                <a:latin typeface="Tahoma" panose="020B0604030504040204" charset="0"/>
                <a:ea typeface="Tahoma" panose="020B0604030504040204" charset="0"/>
                <a:cs typeface="Tahoma" panose="020B0604030504040204" charset="0"/>
              </a:rPr>
              <a:t>nhau</a:t>
            </a:r>
            <a:endParaRPr lang="en-US" dirty="0">
              <a:latin typeface="Tahoma" panose="020B0604030504040204" charset="0"/>
              <a:ea typeface="Tahoma" panose="020B0604030504040204" charset="0"/>
              <a:cs typeface="Tahoma" panose="020B0604030504040204" charset="0"/>
            </a:endParaRPr>
          </a:p>
        </p:txBody>
      </p:sp>
      <p:sp>
        <p:nvSpPr>
          <p:cNvPr id="3" name="Content Placeholder 2"/>
          <p:cNvSpPr>
            <a:spLocks noGrp="1"/>
          </p:cNvSpPr>
          <p:nvPr>
            <p:ph idx="1"/>
          </p:nvPr>
        </p:nvSpPr>
        <p:spPr/>
        <p:txBody>
          <a:bodyPr>
            <a:normAutofit/>
          </a:bodyPr>
          <a:lstStyle/>
          <a:p>
            <a:pPr marL="0" indent="0" algn="just">
              <a:buNone/>
            </a:pPr>
            <a:r>
              <a:rPr lang="en-US" dirty="0" err="1"/>
              <a:t>Việc</a:t>
            </a:r>
            <a:r>
              <a:rPr lang="en-US" dirty="0"/>
              <a:t> </a:t>
            </a:r>
            <a:r>
              <a:rPr lang="en-US" dirty="0" err="1"/>
              <a:t>thực</a:t>
            </a:r>
            <a:r>
              <a:rPr lang="en-US" dirty="0"/>
              <a:t> </a:t>
            </a:r>
            <a:r>
              <a:rPr lang="en-US" dirty="0" err="1"/>
              <a:t>hiện</a:t>
            </a:r>
            <a:r>
              <a:rPr lang="en-US" dirty="0"/>
              <a:t> </a:t>
            </a:r>
            <a:r>
              <a:rPr lang="en-US" dirty="0" err="1"/>
              <a:t>dân</a:t>
            </a:r>
            <a:r>
              <a:rPr lang="en-US" dirty="0"/>
              <a:t> </a:t>
            </a:r>
            <a:r>
              <a:rPr lang="en-US" dirty="0" err="1"/>
              <a:t>chủ</a:t>
            </a:r>
            <a:r>
              <a:rPr lang="en-US" dirty="0"/>
              <a:t> </a:t>
            </a:r>
            <a:r>
              <a:rPr lang="en-US" dirty="0" err="1"/>
              <a:t>quy</a:t>
            </a:r>
            <a:r>
              <a:rPr lang="en-US" dirty="0"/>
              <a:t> </a:t>
            </a:r>
            <a:r>
              <a:rPr lang="en-US" dirty="0" err="1"/>
              <a:t>định</a:t>
            </a:r>
            <a:r>
              <a:rPr lang="en-US" dirty="0"/>
              <a:t> ở </a:t>
            </a:r>
            <a:r>
              <a:rPr lang="en-US" b="1" dirty="0"/>
              <a:t>03 </a:t>
            </a:r>
            <a:r>
              <a:rPr lang="en-US" dirty="0" err="1"/>
              <a:t>nhóm</a:t>
            </a:r>
            <a:r>
              <a:rPr lang="en-US" dirty="0"/>
              <a:t> </a:t>
            </a:r>
            <a:r>
              <a:rPr lang="en-US" dirty="0" err="1"/>
              <a:t>đối</a:t>
            </a:r>
            <a:r>
              <a:rPr lang="en-US" dirty="0"/>
              <a:t> </a:t>
            </a:r>
            <a:r>
              <a:rPr lang="en-US" dirty="0" err="1"/>
              <a:t>tượng</a:t>
            </a:r>
            <a:r>
              <a:rPr lang="en-US" dirty="0"/>
              <a:t> </a:t>
            </a:r>
            <a:r>
              <a:rPr lang="en-US" dirty="0" err="1"/>
              <a:t>được</a:t>
            </a:r>
            <a:r>
              <a:rPr lang="en-US" dirty="0"/>
              <a:t> </a:t>
            </a:r>
            <a:r>
              <a:rPr lang="en-US" dirty="0" err="1"/>
              <a:t>điều</a:t>
            </a:r>
            <a:r>
              <a:rPr lang="en-US" dirty="0"/>
              <a:t> </a:t>
            </a:r>
            <a:r>
              <a:rPr lang="en-US" dirty="0" err="1"/>
              <a:t>chỉnh</a:t>
            </a:r>
            <a:r>
              <a:rPr lang="en-US" dirty="0"/>
              <a:t> ở </a:t>
            </a:r>
            <a:r>
              <a:rPr lang="en-US" b="1" dirty="0"/>
              <a:t>03</a:t>
            </a:r>
            <a:r>
              <a:rPr lang="en-US" dirty="0"/>
              <a:t> </a:t>
            </a:r>
            <a:r>
              <a:rPr lang="en-US" dirty="0" err="1"/>
              <a:t>văn</a:t>
            </a:r>
            <a:r>
              <a:rPr lang="en-US" dirty="0"/>
              <a:t> </a:t>
            </a:r>
            <a:r>
              <a:rPr lang="en-US" dirty="0" err="1"/>
              <a:t>bản</a:t>
            </a:r>
            <a:r>
              <a:rPr lang="en-US" dirty="0"/>
              <a:t> </a:t>
            </a:r>
            <a:r>
              <a:rPr lang="en-US" dirty="0" err="1"/>
              <a:t>khác</a:t>
            </a:r>
            <a:r>
              <a:rPr lang="en-US" dirty="0"/>
              <a:t> </a:t>
            </a:r>
            <a:r>
              <a:rPr lang="en-US" dirty="0" err="1"/>
              <a:t>nhau</a:t>
            </a:r>
            <a:r>
              <a:rPr lang="en-US" dirty="0"/>
              <a:t>, </a:t>
            </a:r>
            <a:r>
              <a:rPr lang="en-US" dirty="0" err="1"/>
              <a:t>cụ</a:t>
            </a:r>
            <a:r>
              <a:rPr lang="en-US" dirty="0"/>
              <a:t> </a:t>
            </a:r>
            <a:r>
              <a:rPr lang="en-US" dirty="0" err="1"/>
              <a:t>thể</a:t>
            </a:r>
            <a:r>
              <a:rPr lang="en-US" dirty="0"/>
              <a:t>: </a:t>
            </a:r>
          </a:p>
          <a:p>
            <a:pPr algn="just"/>
            <a:r>
              <a:rPr lang="en-US" dirty="0"/>
              <a:t>ở </a:t>
            </a:r>
            <a:r>
              <a:rPr lang="en-US" dirty="0" err="1"/>
              <a:t>xã</a:t>
            </a:r>
            <a:r>
              <a:rPr lang="en-US" dirty="0"/>
              <a:t>, </a:t>
            </a:r>
            <a:r>
              <a:rPr lang="en-US" dirty="0" err="1"/>
              <a:t>phường</a:t>
            </a:r>
            <a:r>
              <a:rPr lang="en-US" dirty="0"/>
              <a:t>, </a:t>
            </a:r>
            <a:r>
              <a:rPr lang="en-US" dirty="0" err="1"/>
              <a:t>thị</a:t>
            </a:r>
            <a:r>
              <a:rPr lang="en-US" dirty="0"/>
              <a:t> </a:t>
            </a:r>
            <a:r>
              <a:rPr lang="en-US" dirty="0" err="1"/>
              <a:t>trấn</a:t>
            </a:r>
            <a:r>
              <a:rPr lang="en-US" dirty="0"/>
              <a:t> </a:t>
            </a:r>
            <a:r>
              <a:rPr lang="en-US" dirty="0" err="1"/>
              <a:t>thì</a:t>
            </a:r>
            <a:r>
              <a:rPr lang="en-US" dirty="0"/>
              <a:t> </a:t>
            </a:r>
            <a:r>
              <a:rPr lang="en-US" dirty="0" err="1"/>
              <a:t>có</a:t>
            </a:r>
            <a:r>
              <a:rPr lang="en-US" dirty="0"/>
              <a:t> </a:t>
            </a:r>
            <a:r>
              <a:rPr lang="en-US" dirty="0" err="1"/>
              <a:t>Pháp</a:t>
            </a:r>
            <a:r>
              <a:rPr lang="en-US" dirty="0"/>
              <a:t> </a:t>
            </a:r>
            <a:r>
              <a:rPr lang="en-US" dirty="0" err="1"/>
              <a:t>lệnh</a:t>
            </a:r>
            <a:r>
              <a:rPr lang="en-US" dirty="0"/>
              <a:t> </a:t>
            </a:r>
            <a:r>
              <a:rPr lang="en-US" dirty="0" err="1"/>
              <a:t>thực</a:t>
            </a:r>
            <a:r>
              <a:rPr lang="en-US" dirty="0"/>
              <a:t> </a:t>
            </a:r>
            <a:r>
              <a:rPr lang="en-US" dirty="0" err="1"/>
              <a:t>hiện</a:t>
            </a:r>
            <a:r>
              <a:rPr lang="en-US" dirty="0"/>
              <a:t> </a:t>
            </a:r>
            <a:r>
              <a:rPr lang="en-US" dirty="0" err="1"/>
              <a:t>dân</a:t>
            </a:r>
            <a:r>
              <a:rPr lang="en-US" dirty="0"/>
              <a:t> </a:t>
            </a:r>
            <a:r>
              <a:rPr lang="en-US" dirty="0" err="1"/>
              <a:t>chủ</a:t>
            </a:r>
            <a:r>
              <a:rPr lang="en-US" dirty="0"/>
              <a:t> ở </a:t>
            </a:r>
            <a:r>
              <a:rPr lang="en-US" dirty="0" err="1"/>
              <a:t>xã</a:t>
            </a:r>
            <a:r>
              <a:rPr lang="en-US" dirty="0"/>
              <a:t>, </a:t>
            </a:r>
            <a:r>
              <a:rPr lang="en-US" dirty="0" err="1"/>
              <a:t>phường</a:t>
            </a:r>
            <a:r>
              <a:rPr lang="en-US" dirty="0"/>
              <a:t>, </a:t>
            </a:r>
            <a:r>
              <a:rPr lang="en-US" dirty="0" err="1"/>
              <a:t>thị</a:t>
            </a:r>
            <a:r>
              <a:rPr lang="en-US" dirty="0"/>
              <a:t> </a:t>
            </a:r>
            <a:r>
              <a:rPr lang="en-US" dirty="0" err="1"/>
              <a:t>trấn</a:t>
            </a:r>
            <a:r>
              <a:rPr lang="en-US" dirty="0"/>
              <a:t> </a:t>
            </a:r>
            <a:r>
              <a:rPr lang="en-US" dirty="0" err="1"/>
              <a:t>năm</a:t>
            </a:r>
            <a:r>
              <a:rPr lang="en-US" dirty="0"/>
              <a:t> 2007;</a:t>
            </a:r>
          </a:p>
          <a:p>
            <a:pPr algn="just"/>
            <a:r>
              <a:rPr lang="en-US" dirty="0"/>
              <a:t> ở </a:t>
            </a:r>
            <a:r>
              <a:rPr lang="en-US" dirty="0" err="1"/>
              <a:t>cơ</a:t>
            </a:r>
            <a:r>
              <a:rPr lang="en-US" dirty="0"/>
              <a:t> </a:t>
            </a:r>
            <a:r>
              <a:rPr lang="en-US" dirty="0" err="1"/>
              <a:t>quan</a:t>
            </a:r>
            <a:r>
              <a:rPr lang="en-US" dirty="0"/>
              <a:t> </a:t>
            </a:r>
            <a:r>
              <a:rPr lang="en-US" dirty="0" err="1"/>
              <a:t>nhà</a:t>
            </a:r>
            <a:r>
              <a:rPr lang="en-US" dirty="0"/>
              <a:t> </a:t>
            </a:r>
            <a:r>
              <a:rPr lang="en-US" dirty="0" err="1"/>
              <a:t>nước</a:t>
            </a:r>
            <a:r>
              <a:rPr lang="en-US" dirty="0"/>
              <a:t>, </a:t>
            </a:r>
            <a:r>
              <a:rPr lang="en-US" dirty="0" err="1"/>
              <a:t>đơn</a:t>
            </a:r>
            <a:r>
              <a:rPr lang="en-US" dirty="0"/>
              <a:t> </a:t>
            </a:r>
            <a:r>
              <a:rPr lang="en-US" dirty="0" err="1"/>
              <a:t>vị</a:t>
            </a:r>
            <a:r>
              <a:rPr lang="en-US" dirty="0"/>
              <a:t> </a:t>
            </a:r>
            <a:r>
              <a:rPr lang="en-US" dirty="0" err="1"/>
              <a:t>sự</a:t>
            </a:r>
            <a:r>
              <a:rPr lang="en-US" dirty="0"/>
              <a:t> </a:t>
            </a:r>
            <a:r>
              <a:rPr lang="en-US" dirty="0" err="1"/>
              <a:t>nghiệp</a:t>
            </a:r>
            <a:r>
              <a:rPr lang="en-US" dirty="0"/>
              <a:t> </a:t>
            </a:r>
            <a:r>
              <a:rPr lang="en-US" dirty="0" err="1"/>
              <a:t>công</a:t>
            </a:r>
            <a:r>
              <a:rPr lang="en-US" dirty="0"/>
              <a:t> </a:t>
            </a:r>
            <a:r>
              <a:rPr lang="en-US" dirty="0" err="1"/>
              <a:t>lập</a:t>
            </a:r>
            <a:r>
              <a:rPr lang="en-US" dirty="0"/>
              <a:t> </a:t>
            </a:r>
            <a:r>
              <a:rPr lang="en-US" dirty="0" err="1"/>
              <a:t>thì</a:t>
            </a:r>
            <a:r>
              <a:rPr lang="en-US" dirty="0"/>
              <a:t> </a:t>
            </a:r>
            <a:r>
              <a:rPr lang="en-US" dirty="0" err="1"/>
              <a:t>có</a:t>
            </a:r>
            <a:r>
              <a:rPr lang="en-US" dirty="0"/>
              <a:t> </a:t>
            </a:r>
            <a:r>
              <a:rPr lang="en-US" dirty="0" err="1"/>
              <a:t>Nghị</a:t>
            </a:r>
            <a:r>
              <a:rPr lang="en-US" dirty="0"/>
              <a:t> </a:t>
            </a:r>
            <a:r>
              <a:rPr lang="en-US" dirty="0" err="1"/>
              <a:t>định</a:t>
            </a:r>
            <a:r>
              <a:rPr lang="en-US" dirty="0"/>
              <a:t> 04/2015/NĐ-CP </a:t>
            </a:r>
            <a:r>
              <a:rPr lang="en-US" dirty="0" err="1"/>
              <a:t>về</a:t>
            </a:r>
            <a:r>
              <a:rPr lang="en-US" dirty="0"/>
              <a:t> </a:t>
            </a:r>
            <a:r>
              <a:rPr lang="en-US" dirty="0" err="1"/>
              <a:t>thực</a:t>
            </a:r>
            <a:r>
              <a:rPr lang="en-US" dirty="0"/>
              <a:t> </a:t>
            </a:r>
            <a:r>
              <a:rPr lang="en-US" dirty="0" err="1"/>
              <a:t>hiện</a:t>
            </a:r>
            <a:r>
              <a:rPr lang="en-US" dirty="0"/>
              <a:t> </a:t>
            </a:r>
            <a:r>
              <a:rPr lang="en-US" dirty="0" err="1"/>
              <a:t>dân</a:t>
            </a:r>
            <a:r>
              <a:rPr lang="en-US" dirty="0"/>
              <a:t> </a:t>
            </a:r>
            <a:r>
              <a:rPr lang="en-US" dirty="0" err="1"/>
              <a:t>chủ</a:t>
            </a:r>
            <a:r>
              <a:rPr lang="en-US" dirty="0"/>
              <a:t> </a:t>
            </a:r>
            <a:r>
              <a:rPr lang="en-US" dirty="0" err="1"/>
              <a:t>trong</a:t>
            </a:r>
            <a:r>
              <a:rPr lang="en-US" dirty="0"/>
              <a:t> </a:t>
            </a:r>
            <a:r>
              <a:rPr lang="en-US" dirty="0" err="1"/>
              <a:t>hoạt</a:t>
            </a:r>
            <a:r>
              <a:rPr lang="en-US" dirty="0"/>
              <a:t> </a:t>
            </a:r>
            <a:r>
              <a:rPr lang="en-US" dirty="0" err="1"/>
              <a:t>động</a:t>
            </a:r>
            <a:r>
              <a:rPr lang="en-US" dirty="0"/>
              <a:t> </a:t>
            </a:r>
            <a:r>
              <a:rPr lang="en-US" dirty="0" err="1"/>
              <a:t>của</a:t>
            </a:r>
            <a:r>
              <a:rPr lang="en-US" dirty="0"/>
              <a:t> </a:t>
            </a:r>
            <a:r>
              <a:rPr lang="en-US" dirty="0" err="1"/>
              <a:t>cơ</a:t>
            </a:r>
            <a:r>
              <a:rPr lang="en-US" dirty="0"/>
              <a:t> </a:t>
            </a:r>
            <a:r>
              <a:rPr lang="en-US" dirty="0" err="1"/>
              <a:t>quan</a:t>
            </a:r>
            <a:r>
              <a:rPr lang="en-US" dirty="0"/>
              <a:t> </a:t>
            </a:r>
            <a:r>
              <a:rPr lang="en-US" dirty="0" err="1"/>
              <a:t>hành</a:t>
            </a:r>
            <a:r>
              <a:rPr lang="en-US" dirty="0"/>
              <a:t> </a:t>
            </a:r>
            <a:r>
              <a:rPr lang="en-US" dirty="0" err="1"/>
              <a:t>chính</a:t>
            </a:r>
            <a:r>
              <a:rPr lang="en-US" dirty="0"/>
              <a:t> </a:t>
            </a:r>
            <a:r>
              <a:rPr lang="en-US" dirty="0" err="1"/>
              <a:t>nhà</a:t>
            </a:r>
            <a:r>
              <a:rPr lang="en-US" dirty="0"/>
              <a:t> </a:t>
            </a:r>
            <a:r>
              <a:rPr lang="en-US" dirty="0" err="1"/>
              <a:t>nước</a:t>
            </a:r>
            <a:r>
              <a:rPr lang="en-US" dirty="0"/>
              <a:t> </a:t>
            </a:r>
            <a:r>
              <a:rPr lang="en-US" dirty="0" err="1"/>
              <a:t>và</a:t>
            </a:r>
            <a:r>
              <a:rPr lang="en-US" dirty="0"/>
              <a:t> </a:t>
            </a:r>
            <a:r>
              <a:rPr lang="en-US" dirty="0" err="1"/>
              <a:t>đơn</a:t>
            </a:r>
            <a:r>
              <a:rPr lang="en-US" dirty="0"/>
              <a:t> </a:t>
            </a:r>
            <a:r>
              <a:rPr lang="en-US" dirty="0" err="1"/>
              <a:t>vị</a:t>
            </a:r>
            <a:r>
              <a:rPr lang="en-US" dirty="0"/>
              <a:t> </a:t>
            </a:r>
            <a:r>
              <a:rPr lang="en-US" dirty="0" err="1"/>
              <a:t>sự</a:t>
            </a:r>
            <a:r>
              <a:rPr lang="en-US" dirty="0"/>
              <a:t> </a:t>
            </a:r>
            <a:r>
              <a:rPr lang="en-US" dirty="0" err="1"/>
              <a:t>nghiệp</a:t>
            </a:r>
            <a:r>
              <a:rPr lang="en-US" dirty="0"/>
              <a:t> </a:t>
            </a:r>
            <a:r>
              <a:rPr lang="en-US" dirty="0" err="1"/>
              <a:t>công</a:t>
            </a:r>
            <a:r>
              <a:rPr lang="en-US" dirty="0"/>
              <a:t> </a:t>
            </a:r>
            <a:r>
              <a:rPr lang="en-US" dirty="0" err="1"/>
              <a:t>lập</a:t>
            </a:r>
            <a:r>
              <a:rPr lang="en-US" dirty="0">
                <a:solidFill>
                  <a:schemeClr val="tx1"/>
                </a:solidFill>
              </a:rPr>
              <a:t>; </a:t>
            </a:r>
          </a:p>
          <a:p>
            <a:pPr algn="just"/>
            <a:r>
              <a:rPr lang="en-US" dirty="0"/>
              <a:t>ở </a:t>
            </a:r>
            <a:r>
              <a:rPr lang="en-US" dirty="0" err="1"/>
              <a:t>các</a:t>
            </a:r>
            <a:r>
              <a:rPr lang="en-US" dirty="0"/>
              <a:t> </a:t>
            </a:r>
            <a:r>
              <a:rPr lang="en-US" dirty="0" err="1"/>
              <a:t>doanh</a:t>
            </a:r>
            <a:r>
              <a:rPr lang="en-US" dirty="0"/>
              <a:t> </a:t>
            </a:r>
            <a:r>
              <a:rPr lang="en-US" dirty="0" err="1"/>
              <a:t>nghiệp</a:t>
            </a:r>
            <a:r>
              <a:rPr lang="en-US" dirty="0"/>
              <a:t> </a:t>
            </a:r>
            <a:r>
              <a:rPr lang="en-US" dirty="0" err="1"/>
              <a:t>ngoài</a:t>
            </a:r>
            <a:r>
              <a:rPr lang="en-US" dirty="0"/>
              <a:t> </a:t>
            </a:r>
            <a:r>
              <a:rPr lang="en-US" dirty="0" err="1"/>
              <a:t>nhà</a:t>
            </a:r>
            <a:r>
              <a:rPr lang="en-US" dirty="0"/>
              <a:t> </a:t>
            </a:r>
            <a:r>
              <a:rPr lang="en-US" dirty="0" err="1"/>
              <a:t>nước</a:t>
            </a:r>
            <a:r>
              <a:rPr lang="en-US" dirty="0"/>
              <a:t> </a:t>
            </a:r>
            <a:r>
              <a:rPr lang="en-US" dirty="0" err="1"/>
              <a:t>thì</a:t>
            </a:r>
            <a:r>
              <a:rPr lang="en-US" dirty="0"/>
              <a:t> </a:t>
            </a:r>
            <a:r>
              <a:rPr lang="en-US" dirty="0" err="1"/>
              <a:t>thực</a:t>
            </a:r>
            <a:r>
              <a:rPr lang="en-US" dirty="0"/>
              <a:t> </a:t>
            </a:r>
            <a:r>
              <a:rPr lang="en-US" dirty="0" err="1"/>
              <a:t>hiện</a:t>
            </a:r>
            <a:r>
              <a:rPr lang="en-US" dirty="0"/>
              <a:t> </a:t>
            </a:r>
            <a:r>
              <a:rPr lang="en-US" dirty="0" err="1"/>
              <a:t>dân</a:t>
            </a:r>
            <a:r>
              <a:rPr lang="en-US" dirty="0"/>
              <a:t> </a:t>
            </a:r>
            <a:r>
              <a:rPr lang="en-US" dirty="0" err="1"/>
              <a:t>chủ</a:t>
            </a:r>
            <a:r>
              <a:rPr lang="en-US" dirty="0"/>
              <a:t> </a:t>
            </a:r>
            <a:r>
              <a:rPr lang="en-US" dirty="0" err="1"/>
              <a:t>tại</a:t>
            </a:r>
            <a:r>
              <a:rPr lang="en-US" dirty="0"/>
              <a:t> </a:t>
            </a:r>
            <a:r>
              <a:rPr lang="en-US" dirty="0" err="1"/>
              <a:t>nơi</a:t>
            </a:r>
            <a:r>
              <a:rPr lang="en-US" dirty="0"/>
              <a:t> </a:t>
            </a:r>
            <a:r>
              <a:rPr lang="en-US" dirty="0" err="1"/>
              <a:t>làm</a:t>
            </a:r>
            <a:r>
              <a:rPr lang="en-US" dirty="0"/>
              <a:t> </a:t>
            </a:r>
            <a:r>
              <a:rPr lang="en-US" dirty="0" err="1"/>
              <a:t>việc</a:t>
            </a:r>
            <a:r>
              <a:rPr lang="en-US" dirty="0"/>
              <a:t>  </a:t>
            </a:r>
            <a:r>
              <a:rPr lang="en-US" dirty="0" err="1"/>
              <a:t>theo</a:t>
            </a:r>
            <a:r>
              <a:rPr lang="en-US" dirty="0"/>
              <a:t> </a:t>
            </a:r>
            <a:r>
              <a:rPr lang="en-US" dirty="0" err="1"/>
              <a:t>Nghị</a:t>
            </a:r>
            <a:r>
              <a:rPr lang="en-US" dirty="0"/>
              <a:t> </a:t>
            </a:r>
            <a:r>
              <a:rPr lang="en-US" dirty="0" err="1"/>
              <a:t>định</a:t>
            </a:r>
            <a:r>
              <a:rPr lang="en-US" dirty="0"/>
              <a:t> 145/2020/NĐ-CP </a:t>
            </a:r>
            <a:r>
              <a:rPr lang="en-US" dirty="0" err="1"/>
              <a:t>quy</a:t>
            </a:r>
            <a:r>
              <a:rPr lang="en-US" dirty="0"/>
              <a:t> </a:t>
            </a:r>
            <a:r>
              <a:rPr lang="en-US" dirty="0" err="1"/>
              <a:t>định</a:t>
            </a:r>
            <a:r>
              <a:rPr lang="en-US" dirty="0"/>
              <a:t> chi </a:t>
            </a:r>
            <a:r>
              <a:rPr lang="en-US" dirty="0" err="1"/>
              <a:t>tiết</a:t>
            </a:r>
            <a:r>
              <a:rPr lang="en-US" dirty="0"/>
              <a:t> </a:t>
            </a:r>
            <a:r>
              <a:rPr lang="en-US" dirty="0" err="1"/>
              <a:t>và</a:t>
            </a:r>
            <a:r>
              <a:rPr lang="en-US" dirty="0"/>
              <a:t> </a:t>
            </a:r>
            <a:r>
              <a:rPr lang="en-US" dirty="0" err="1"/>
              <a:t>hướng</a:t>
            </a:r>
            <a:r>
              <a:rPr lang="en-US" dirty="0"/>
              <a:t> </a:t>
            </a:r>
            <a:r>
              <a:rPr lang="en-US" dirty="0" err="1"/>
              <a:t>dẫn</a:t>
            </a:r>
            <a:r>
              <a:rPr lang="en-US" dirty="0"/>
              <a:t> </a:t>
            </a:r>
            <a:r>
              <a:rPr lang="en-US" dirty="0" err="1"/>
              <a:t>thi</a:t>
            </a:r>
            <a:r>
              <a:rPr lang="en-US" dirty="0"/>
              <a:t> </a:t>
            </a:r>
            <a:r>
              <a:rPr lang="en-US" dirty="0" err="1"/>
              <a:t>hành</a:t>
            </a:r>
            <a:r>
              <a:rPr lang="en-US" dirty="0"/>
              <a:t> </a:t>
            </a:r>
            <a:r>
              <a:rPr lang="en-US" dirty="0" err="1"/>
              <a:t>một</a:t>
            </a:r>
            <a:r>
              <a:rPr lang="en-US" dirty="0"/>
              <a:t> </a:t>
            </a:r>
            <a:r>
              <a:rPr lang="en-US" dirty="0" err="1"/>
              <a:t>số</a:t>
            </a:r>
            <a:r>
              <a:rPr lang="en-US" dirty="0"/>
              <a:t> </a:t>
            </a:r>
            <a:r>
              <a:rPr lang="en-US" dirty="0" err="1"/>
              <a:t>điều</a:t>
            </a:r>
            <a:r>
              <a:rPr lang="en-US" dirty="0"/>
              <a:t> </a:t>
            </a:r>
            <a:r>
              <a:rPr lang="en-US" dirty="0" err="1"/>
              <a:t>của</a:t>
            </a:r>
            <a:r>
              <a:rPr lang="en-US" dirty="0"/>
              <a:t> </a:t>
            </a:r>
            <a:r>
              <a:rPr lang="en-US" dirty="0" err="1"/>
              <a:t>Bộ</a:t>
            </a:r>
            <a:r>
              <a:rPr lang="en-US" dirty="0"/>
              <a:t> </a:t>
            </a:r>
            <a:r>
              <a:rPr lang="en-US" dirty="0" err="1"/>
              <a:t>luật</a:t>
            </a:r>
            <a:r>
              <a:rPr lang="en-US" dirty="0"/>
              <a:t> Lao </a:t>
            </a:r>
            <a:r>
              <a:rPr lang="en-US" dirty="0" err="1"/>
              <a:t>động</a:t>
            </a:r>
            <a:r>
              <a:rPr lang="en-US" dirty="0"/>
              <a:t> </a:t>
            </a:r>
            <a:r>
              <a:rPr lang="en-US" dirty="0" err="1"/>
              <a:t>về</a:t>
            </a:r>
            <a:r>
              <a:rPr lang="en-US" dirty="0"/>
              <a:t> </a:t>
            </a:r>
            <a:r>
              <a:rPr lang="en-US" dirty="0" err="1"/>
              <a:t>điều</a:t>
            </a:r>
            <a:r>
              <a:rPr lang="en-US" dirty="0"/>
              <a:t> </a:t>
            </a:r>
            <a:r>
              <a:rPr lang="en-US" dirty="0" err="1"/>
              <a:t>kiện</a:t>
            </a:r>
            <a:r>
              <a:rPr lang="en-US" dirty="0"/>
              <a:t> </a:t>
            </a:r>
            <a:r>
              <a:rPr lang="en-US" dirty="0" err="1"/>
              <a:t>lao</a:t>
            </a:r>
            <a:r>
              <a:rPr lang="en-US" dirty="0"/>
              <a:t> </a:t>
            </a:r>
            <a:r>
              <a:rPr lang="en-US" dirty="0" err="1"/>
              <a:t>động</a:t>
            </a:r>
            <a:r>
              <a:rPr lang="en-US" dirty="0"/>
              <a:t> </a:t>
            </a:r>
            <a:r>
              <a:rPr lang="en-US" dirty="0" err="1"/>
              <a:t>và</a:t>
            </a:r>
            <a:r>
              <a:rPr lang="en-US" dirty="0"/>
              <a:t> </a:t>
            </a:r>
            <a:r>
              <a:rPr lang="en-US" dirty="0" err="1"/>
              <a:t>quan</a:t>
            </a:r>
            <a:r>
              <a:rPr lang="en-US" dirty="0"/>
              <a:t> </a:t>
            </a:r>
            <a:r>
              <a:rPr lang="en-US" dirty="0" err="1"/>
              <a:t>hệ</a:t>
            </a:r>
            <a:r>
              <a:rPr lang="en-US" dirty="0"/>
              <a:t> </a:t>
            </a:r>
            <a:r>
              <a:rPr lang="en-US" dirty="0" err="1"/>
              <a:t>lao</a:t>
            </a:r>
            <a:r>
              <a:rPr lang="en-US" dirty="0"/>
              <a:t> </a:t>
            </a:r>
            <a:r>
              <a:rPr lang="en-US" dirty="0" err="1"/>
              <a:t>động</a:t>
            </a:r>
            <a:r>
              <a:rPr lang="en-US" dirty="0"/>
              <a:t>.</a:t>
            </a:r>
          </a:p>
          <a:p>
            <a:pPr algn="just"/>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Nhiệm</a:t>
            </a:r>
            <a:r>
              <a:rPr lang="en-US" b="1" dirty="0"/>
              <a:t> </a:t>
            </a:r>
            <a:r>
              <a:rPr lang="en-US" b="1" dirty="0" err="1"/>
              <a:t>vụ</a:t>
            </a:r>
            <a:r>
              <a:rPr lang="en-US" b="1" dirty="0"/>
              <a:t>, </a:t>
            </a:r>
            <a:r>
              <a:rPr lang="en-US" b="1" dirty="0" err="1"/>
              <a:t>quyền</a:t>
            </a:r>
            <a:r>
              <a:rPr lang="en-US" b="1" dirty="0"/>
              <a:t> </a:t>
            </a:r>
            <a:r>
              <a:rPr lang="en-US" b="1" dirty="0" err="1"/>
              <a:t>hạn</a:t>
            </a:r>
            <a:r>
              <a:rPr lang="en-US" b="1" dirty="0"/>
              <a:t> </a:t>
            </a:r>
            <a:r>
              <a:rPr lang="en-US" b="1" dirty="0" err="1"/>
              <a:t>của</a:t>
            </a:r>
            <a:r>
              <a:rPr lang="en-US" b="1" dirty="0"/>
              <a:t> </a:t>
            </a:r>
            <a:r>
              <a:rPr lang="en-US" b="1" dirty="0" smtClean="0"/>
              <a:t/>
            </a:r>
            <a:br>
              <a:rPr lang="en-US" b="1" dirty="0" smtClean="0"/>
            </a:br>
            <a:r>
              <a:rPr lang="en-US" b="1" dirty="0" smtClean="0"/>
              <a:t>Ban </a:t>
            </a:r>
            <a:r>
              <a:rPr lang="en-US" b="1" dirty="0" err="1"/>
              <a:t>Thanh</a:t>
            </a:r>
            <a:r>
              <a:rPr lang="en-US" b="1" dirty="0"/>
              <a:t> </a:t>
            </a:r>
            <a:r>
              <a:rPr lang="en-US" b="1" dirty="0" err="1"/>
              <a:t>tra</a:t>
            </a:r>
            <a:r>
              <a:rPr lang="en-US" b="1" dirty="0"/>
              <a:t> </a:t>
            </a:r>
            <a:r>
              <a:rPr lang="en-US" b="1" dirty="0" err="1"/>
              <a:t>nhân</a:t>
            </a:r>
            <a:r>
              <a:rPr lang="en-US" b="1" dirty="0"/>
              <a:t> </a:t>
            </a:r>
            <a:r>
              <a:rPr lang="en-US" b="1" dirty="0" err="1" smtClean="0"/>
              <a:t>dân</a:t>
            </a:r>
            <a:endParaRPr lang="en-US" b="1" dirty="0"/>
          </a:p>
        </p:txBody>
      </p:sp>
      <p:sp>
        <p:nvSpPr>
          <p:cNvPr id="3" name="Content Placeholder 2"/>
          <p:cNvSpPr>
            <a:spLocks noGrp="1"/>
          </p:cNvSpPr>
          <p:nvPr>
            <p:ph idx="1"/>
          </p:nvPr>
        </p:nvSpPr>
        <p:spPr/>
        <p:txBody>
          <a:bodyPr>
            <a:normAutofit fontScale="97500"/>
          </a:bodyPr>
          <a:lstStyle/>
          <a:p>
            <a:pPr algn="just"/>
            <a:r>
              <a:rPr lang="en-US" dirty="0" smtClean="0"/>
              <a:t>5</a:t>
            </a:r>
            <a:r>
              <a:rPr lang="en-US" dirty="0"/>
              <a:t>. </a:t>
            </a:r>
            <a:r>
              <a:rPr lang="en-US" b="1" dirty="0" err="1"/>
              <a:t>Kiến</a:t>
            </a:r>
            <a:r>
              <a:rPr lang="en-US" b="1" dirty="0"/>
              <a:t> </a:t>
            </a:r>
            <a:r>
              <a:rPr lang="en-US" b="1" dirty="0" err="1"/>
              <a:t>nghị</a:t>
            </a:r>
            <a:r>
              <a:rPr lang="en-US" b="1" dirty="0"/>
              <a:t> </a:t>
            </a:r>
            <a:r>
              <a:rPr lang="en-US" dirty="0" err="1"/>
              <a:t>Chủ</a:t>
            </a:r>
            <a:r>
              <a:rPr lang="en-US" dirty="0"/>
              <a:t> </a:t>
            </a:r>
            <a:r>
              <a:rPr lang="en-US" dirty="0" err="1"/>
              <a:t>tịch</a:t>
            </a:r>
            <a:r>
              <a:rPr lang="en-US" dirty="0"/>
              <a:t> </a:t>
            </a:r>
            <a:r>
              <a:rPr lang="en-US" dirty="0" err="1"/>
              <a:t>Ủy</a:t>
            </a:r>
            <a:r>
              <a:rPr lang="en-US" dirty="0"/>
              <a:t> ban </a:t>
            </a:r>
            <a:r>
              <a:rPr lang="en-US" dirty="0" err="1"/>
              <a:t>nhân</a:t>
            </a:r>
            <a:r>
              <a:rPr lang="en-US" dirty="0"/>
              <a:t> </a:t>
            </a:r>
            <a:r>
              <a:rPr lang="en-US" dirty="0" err="1"/>
              <a:t>dân</a:t>
            </a:r>
            <a:r>
              <a:rPr lang="en-US" dirty="0"/>
              <a:t> </a:t>
            </a:r>
            <a:r>
              <a:rPr lang="en-US" dirty="0" err="1"/>
              <a:t>cấp</a:t>
            </a:r>
            <a:r>
              <a:rPr lang="en-US" dirty="0"/>
              <a:t> </a:t>
            </a:r>
            <a:r>
              <a:rPr lang="en-US" dirty="0" err="1"/>
              <a:t>xã</a:t>
            </a:r>
            <a:r>
              <a:rPr lang="en-US" dirty="0"/>
              <a:t>, </a:t>
            </a:r>
            <a:r>
              <a:rPr lang="en-US" dirty="0" err="1"/>
              <a:t>cán</a:t>
            </a:r>
            <a:r>
              <a:rPr lang="en-US" dirty="0"/>
              <a:t> </a:t>
            </a:r>
            <a:r>
              <a:rPr lang="en-US" dirty="0" err="1"/>
              <a:t>bộ</a:t>
            </a:r>
            <a:r>
              <a:rPr lang="en-US" dirty="0"/>
              <a:t>, </a:t>
            </a:r>
            <a:r>
              <a:rPr lang="en-US" dirty="0" err="1"/>
              <a:t>công</a:t>
            </a:r>
            <a:r>
              <a:rPr lang="en-US" dirty="0"/>
              <a:t> </a:t>
            </a:r>
            <a:r>
              <a:rPr lang="en-US" dirty="0" err="1"/>
              <a:t>chức</a:t>
            </a:r>
            <a:r>
              <a:rPr lang="en-US" dirty="0"/>
              <a:t> </a:t>
            </a:r>
            <a:r>
              <a:rPr lang="en-US" dirty="0" err="1"/>
              <a:t>cấp</a:t>
            </a:r>
            <a:r>
              <a:rPr lang="en-US" dirty="0"/>
              <a:t> </a:t>
            </a:r>
            <a:r>
              <a:rPr lang="en-US" dirty="0" err="1"/>
              <a:t>xã</a:t>
            </a:r>
            <a:r>
              <a:rPr lang="en-US" dirty="0"/>
              <a:t>, </a:t>
            </a:r>
            <a:r>
              <a:rPr lang="en-US" dirty="0" err="1"/>
              <a:t>Trưởng</a:t>
            </a:r>
            <a:r>
              <a:rPr lang="en-US" dirty="0"/>
              <a:t> </a:t>
            </a:r>
            <a:r>
              <a:rPr lang="en-US" dirty="0" err="1"/>
              <a:t>thôn</a:t>
            </a:r>
            <a:r>
              <a:rPr lang="en-US" dirty="0"/>
              <a:t>, </a:t>
            </a:r>
            <a:r>
              <a:rPr lang="en-US" dirty="0" err="1"/>
              <a:t>Tổ</a:t>
            </a:r>
            <a:r>
              <a:rPr lang="en-US" dirty="0"/>
              <a:t> </a:t>
            </a:r>
            <a:r>
              <a:rPr lang="en-US" dirty="0" err="1"/>
              <a:t>trưởng</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khắc</a:t>
            </a:r>
            <a:r>
              <a:rPr lang="en-US" dirty="0"/>
              <a:t> </a:t>
            </a:r>
            <a:r>
              <a:rPr lang="en-US" dirty="0" err="1"/>
              <a:t>phục</a:t>
            </a:r>
            <a:r>
              <a:rPr lang="en-US" dirty="0"/>
              <a:t> </a:t>
            </a:r>
            <a:r>
              <a:rPr lang="en-US" dirty="0" err="1"/>
              <a:t>hạn</a:t>
            </a:r>
            <a:r>
              <a:rPr lang="en-US" dirty="0"/>
              <a:t> </a:t>
            </a:r>
            <a:r>
              <a:rPr lang="en-US" dirty="0" err="1"/>
              <a:t>chế</a:t>
            </a:r>
            <a:r>
              <a:rPr lang="en-US" dirty="0"/>
              <a:t>, </a:t>
            </a:r>
            <a:r>
              <a:rPr lang="en-US" dirty="0" err="1"/>
              <a:t>thiếu</a:t>
            </a:r>
            <a:r>
              <a:rPr lang="en-US" dirty="0"/>
              <a:t> </a:t>
            </a:r>
            <a:r>
              <a:rPr lang="en-US" dirty="0" err="1"/>
              <a:t>sót</a:t>
            </a:r>
            <a:r>
              <a:rPr lang="en-US" dirty="0"/>
              <a:t> </a:t>
            </a:r>
            <a:r>
              <a:rPr lang="en-US" dirty="0" err="1"/>
              <a:t>được</a:t>
            </a:r>
            <a:r>
              <a:rPr lang="en-US" dirty="0"/>
              <a:t> </a:t>
            </a:r>
            <a:r>
              <a:rPr lang="en-US" dirty="0" err="1"/>
              <a:t>phát</a:t>
            </a:r>
            <a:r>
              <a:rPr lang="en-US" dirty="0"/>
              <a:t> </a:t>
            </a:r>
            <a:r>
              <a:rPr lang="en-US" dirty="0" err="1"/>
              <a:t>hiện</a:t>
            </a:r>
            <a:r>
              <a:rPr lang="en-US" dirty="0"/>
              <a:t> qua </a:t>
            </a:r>
            <a:r>
              <a:rPr lang="en-US" dirty="0" err="1"/>
              <a:t>việc</a:t>
            </a:r>
            <a:r>
              <a:rPr lang="en-US" dirty="0"/>
              <a:t>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 </a:t>
            </a:r>
            <a:r>
              <a:rPr lang="en-US" dirty="0" err="1"/>
              <a:t>bảo</a:t>
            </a:r>
            <a:r>
              <a:rPr lang="en-US" dirty="0"/>
              <a:t> </a:t>
            </a:r>
            <a:r>
              <a:rPr lang="en-US" dirty="0" err="1"/>
              <a:t>đảm</a:t>
            </a:r>
            <a:r>
              <a:rPr lang="en-US" dirty="0"/>
              <a:t> </a:t>
            </a:r>
            <a:r>
              <a:rPr lang="en-US" dirty="0" err="1"/>
              <a:t>quyền</a:t>
            </a:r>
            <a:r>
              <a:rPr lang="en-US" dirty="0"/>
              <a:t> </a:t>
            </a:r>
            <a:r>
              <a:rPr lang="en-US" dirty="0" err="1"/>
              <a:t>và</a:t>
            </a:r>
            <a:r>
              <a:rPr lang="en-US" dirty="0"/>
              <a:t> </a:t>
            </a:r>
            <a:r>
              <a:rPr lang="en-US" dirty="0" err="1"/>
              <a:t>lợi</a:t>
            </a:r>
            <a:r>
              <a:rPr lang="en-US" dirty="0"/>
              <a:t> </a:t>
            </a:r>
            <a:r>
              <a:rPr lang="en-US" dirty="0" err="1"/>
              <a:t>ích</a:t>
            </a:r>
            <a:r>
              <a:rPr lang="en-US" dirty="0"/>
              <a:t> </a:t>
            </a:r>
            <a:r>
              <a:rPr lang="en-US" dirty="0" err="1"/>
              <a:t>hợp</a:t>
            </a:r>
            <a:r>
              <a:rPr lang="en-US" dirty="0"/>
              <a:t> </a:t>
            </a:r>
            <a:r>
              <a:rPr lang="en-US" dirty="0" err="1"/>
              <a:t>pháp</a:t>
            </a:r>
            <a:r>
              <a:rPr lang="en-US" dirty="0"/>
              <a:t>, </a:t>
            </a:r>
            <a:r>
              <a:rPr lang="en-US" dirty="0" err="1"/>
              <a:t>chính</a:t>
            </a:r>
            <a:r>
              <a:rPr lang="en-US" dirty="0"/>
              <a:t> </a:t>
            </a:r>
            <a:r>
              <a:rPr lang="en-US" dirty="0" err="1"/>
              <a:t>đáng</a:t>
            </a:r>
            <a:r>
              <a:rPr lang="en-US" dirty="0"/>
              <a:t> </a:t>
            </a:r>
            <a:r>
              <a:rPr lang="en-US" dirty="0" err="1"/>
              <a:t>của</a:t>
            </a:r>
            <a:r>
              <a:rPr lang="en-US" dirty="0"/>
              <a:t> </a:t>
            </a:r>
            <a:r>
              <a:rPr lang="en-US" dirty="0" err="1"/>
              <a:t>tổ</a:t>
            </a:r>
            <a:r>
              <a:rPr lang="en-US" dirty="0"/>
              <a:t> </a:t>
            </a:r>
            <a:r>
              <a:rPr lang="en-US" dirty="0" err="1"/>
              <a:t>chức</a:t>
            </a:r>
            <a:r>
              <a:rPr lang="en-US" dirty="0"/>
              <a:t>, </a:t>
            </a:r>
            <a:r>
              <a:rPr lang="en-US" dirty="0" err="1"/>
              <a:t>công</a:t>
            </a:r>
            <a:r>
              <a:rPr lang="en-US" dirty="0"/>
              <a:t> </a:t>
            </a:r>
            <a:r>
              <a:rPr lang="en-US" dirty="0" err="1"/>
              <a:t>dân</a:t>
            </a:r>
            <a:r>
              <a:rPr lang="en-US" dirty="0"/>
              <a:t>; </a:t>
            </a:r>
            <a:r>
              <a:rPr lang="en-US" dirty="0" err="1"/>
              <a:t>biểu</a:t>
            </a:r>
            <a:r>
              <a:rPr lang="en-US" dirty="0"/>
              <a:t> </a:t>
            </a:r>
            <a:r>
              <a:rPr lang="en-US" dirty="0" err="1"/>
              <a:t>dương</a:t>
            </a:r>
            <a:r>
              <a:rPr lang="en-US" dirty="0"/>
              <a:t> </a:t>
            </a:r>
            <a:r>
              <a:rPr lang="en-US" dirty="0" err="1"/>
              <a:t>những</a:t>
            </a:r>
            <a:r>
              <a:rPr lang="en-US" dirty="0"/>
              <a:t> </a:t>
            </a:r>
            <a:r>
              <a:rPr lang="en-US" dirty="0" err="1"/>
              <a:t>đơn</a:t>
            </a:r>
            <a:r>
              <a:rPr lang="en-US" dirty="0"/>
              <a:t> </a:t>
            </a:r>
            <a:r>
              <a:rPr lang="en-US" dirty="0" err="1"/>
              <a:t>vị</a:t>
            </a:r>
            <a:r>
              <a:rPr lang="en-US" dirty="0"/>
              <a:t>, </a:t>
            </a:r>
            <a:r>
              <a:rPr lang="en-US" dirty="0" err="1"/>
              <a:t>cá</a:t>
            </a:r>
            <a:r>
              <a:rPr lang="en-US" dirty="0"/>
              <a:t> </a:t>
            </a:r>
            <a:r>
              <a:rPr lang="en-US" dirty="0" err="1"/>
              <a:t>nhân</a:t>
            </a:r>
            <a:r>
              <a:rPr lang="en-US" dirty="0"/>
              <a:t> </a:t>
            </a:r>
            <a:r>
              <a:rPr lang="en-US" dirty="0" err="1"/>
              <a:t>có</a:t>
            </a:r>
            <a:r>
              <a:rPr lang="en-US" dirty="0"/>
              <a:t> </a:t>
            </a:r>
            <a:r>
              <a:rPr lang="en-US" dirty="0" err="1"/>
              <a:t>thành</a:t>
            </a:r>
            <a:r>
              <a:rPr lang="en-US" dirty="0"/>
              <a:t> </a:t>
            </a:r>
            <a:r>
              <a:rPr lang="en-US" dirty="0" err="1"/>
              <a:t>tích</a:t>
            </a:r>
            <a:r>
              <a:rPr lang="en-US" dirty="0"/>
              <a:t>. </a:t>
            </a:r>
            <a:r>
              <a:rPr lang="en-US" dirty="0" err="1"/>
              <a:t>Trường</a:t>
            </a:r>
            <a:r>
              <a:rPr lang="en-US" dirty="0"/>
              <a:t> </a:t>
            </a:r>
            <a:r>
              <a:rPr lang="en-US" dirty="0" err="1"/>
              <a:t>hợp</a:t>
            </a:r>
            <a:r>
              <a:rPr lang="en-US" dirty="0"/>
              <a:t> </a:t>
            </a:r>
            <a:r>
              <a:rPr lang="en-US" dirty="0" err="1"/>
              <a:t>phát</a:t>
            </a:r>
            <a:r>
              <a:rPr lang="en-US" dirty="0"/>
              <a:t> </a:t>
            </a:r>
            <a:r>
              <a:rPr lang="en-US" dirty="0" err="1"/>
              <a:t>hiện</a:t>
            </a:r>
            <a:r>
              <a:rPr lang="en-US" dirty="0"/>
              <a:t> </a:t>
            </a:r>
            <a:r>
              <a:rPr lang="en-US" dirty="0" err="1"/>
              <a:t>người</a:t>
            </a:r>
            <a:r>
              <a:rPr lang="en-US" dirty="0"/>
              <a:t> </a:t>
            </a:r>
            <a:r>
              <a:rPr lang="en-US" dirty="0" err="1"/>
              <a:t>có</a:t>
            </a:r>
            <a:r>
              <a:rPr lang="en-US" dirty="0"/>
              <a:t> </a:t>
            </a:r>
            <a:r>
              <a:rPr lang="en-US" dirty="0" err="1"/>
              <a:t>hành</a:t>
            </a:r>
            <a:r>
              <a:rPr lang="en-US" dirty="0"/>
              <a:t> vi </a:t>
            </a:r>
            <a:r>
              <a:rPr lang="en-US" dirty="0" err="1"/>
              <a:t>vi</a:t>
            </a:r>
            <a:r>
              <a:rPr lang="en-US" dirty="0"/>
              <a:t> </a:t>
            </a:r>
            <a:r>
              <a:rPr lang="en-US" dirty="0" err="1"/>
              <a:t>phạm</a:t>
            </a:r>
            <a:r>
              <a:rPr lang="en-US" dirty="0"/>
              <a:t> </a:t>
            </a:r>
            <a:r>
              <a:rPr lang="en-US" dirty="0" err="1"/>
              <a:t>pháp</a:t>
            </a:r>
            <a:r>
              <a:rPr lang="en-US" dirty="0"/>
              <a:t> </a:t>
            </a:r>
            <a:r>
              <a:rPr lang="en-US" dirty="0" err="1"/>
              <a:t>luật</a:t>
            </a:r>
            <a:r>
              <a:rPr lang="en-US" dirty="0"/>
              <a:t> </a:t>
            </a:r>
            <a:r>
              <a:rPr lang="en-US" dirty="0" err="1"/>
              <a:t>thì</a:t>
            </a:r>
            <a:r>
              <a:rPr lang="en-US" dirty="0"/>
              <a:t> </a:t>
            </a:r>
            <a:r>
              <a:rPr lang="en-US" dirty="0" err="1"/>
              <a:t>kiến</a:t>
            </a:r>
            <a:r>
              <a:rPr lang="en-US" dirty="0"/>
              <a:t> </a:t>
            </a:r>
            <a:r>
              <a:rPr lang="en-US" dirty="0" err="1"/>
              <a:t>nghị</a:t>
            </a:r>
            <a:r>
              <a:rPr lang="en-US" dirty="0"/>
              <a:t> </a:t>
            </a:r>
            <a:r>
              <a:rPr lang="en-US" dirty="0" err="1"/>
              <a:t>cơ</a:t>
            </a:r>
            <a:r>
              <a:rPr lang="en-US" dirty="0"/>
              <a:t> </a:t>
            </a:r>
            <a:r>
              <a:rPr lang="en-US" dirty="0" err="1"/>
              <a:t>quan</a:t>
            </a:r>
            <a:r>
              <a:rPr lang="en-US" dirty="0"/>
              <a:t>, </a:t>
            </a:r>
            <a:r>
              <a:rPr lang="en-US" dirty="0" err="1"/>
              <a:t>tổ</a:t>
            </a:r>
            <a:r>
              <a:rPr lang="en-US" dirty="0"/>
              <a:t> </a:t>
            </a:r>
            <a:r>
              <a:rPr lang="en-US" dirty="0" err="1"/>
              <a:t>chức</a:t>
            </a:r>
            <a:r>
              <a:rPr lang="en-US" dirty="0"/>
              <a:t> </a:t>
            </a:r>
            <a:r>
              <a:rPr lang="en-US" dirty="0" err="1"/>
              <a:t>có</a:t>
            </a:r>
            <a:r>
              <a:rPr lang="en-US" dirty="0"/>
              <a:t> </a:t>
            </a:r>
            <a:r>
              <a:rPr lang="en-US" dirty="0" err="1"/>
              <a:t>thẩm</a:t>
            </a:r>
            <a:r>
              <a:rPr lang="en-US" dirty="0"/>
              <a:t> </a:t>
            </a:r>
            <a:r>
              <a:rPr lang="en-US" dirty="0" err="1"/>
              <a:t>quyền</a:t>
            </a:r>
            <a:r>
              <a:rPr lang="en-US" dirty="0"/>
              <a:t> </a:t>
            </a:r>
            <a:r>
              <a:rPr lang="en-US" dirty="0" err="1"/>
              <a:t>xem</a:t>
            </a:r>
            <a:r>
              <a:rPr lang="en-US" dirty="0"/>
              <a:t> </a:t>
            </a:r>
            <a:r>
              <a:rPr lang="en-US" dirty="0" err="1"/>
              <a:t>xét</a:t>
            </a:r>
            <a:r>
              <a:rPr lang="en-US" dirty="0"/>
              <a:t>, </a:t>
            </a:r>
            <a:r>
              <a:rPr lang="en-US" dirty="0" err="1"/>
              <a:t>xử</a:t>
            </a:r>
            <a:r>
              <a:rPr lang="en-US" dirty="0"/>
              <a:t> </a:t>
            </a:r>
            <a:r>
              <a:rPr lang="en-US" dirty="0" err="1"/>
              <a:t>lý</a:t>
            </a:r>
            <a:r>
              <a:rPr lang="en-US" dirty="0"/>
              <a:t>.</a:t>
            </a:r>
          </a:p>
          <a:p>
            <a:pPr algn="just"/>
            <a:r>
              <a:rPr lang="en-US" dirty="0"/>
              <a:t>6. </a:t>
            </a:r>
            <a:r>
              <a:rPr lang="en-US" b="1" dirty="0" err="1"/>
              <a:t>Tham</a:t>
            </a:r>
            <a:r>
              <a:rPr lang="en-US" b="1" dirty="0"/>
              <a:t> </a:t>
            </a:r>
            <a:r>
              <a:rPr lang="en-US" b="1" dirty="0" err="1"/>
              <a:t>dự</a:t>
            </a:r>
            <a:r>
              <a:rPr lang="en-US" b="1" dirty="0"/>
              <a:t> </a:t>
            </a:r>
            <a:r>
              <a:rPr lang="en-US" b="1" dirty="0" err="1"/>
              <a:t>các</a:t>
            </a:r>
            <a:r>
              <a:rPr lang="en-US" b="1" dirty="0"/>
              <a:t> </a:t>
            </a:r>
            <a:r>
              <a:rPr lang="en-US" b="1" dirty="0" err="1"/>
              <a:t>cuộc</a:t>
            </a:r>
            <a:r>
              <a:rPr lang="en-US" b="1" dirty="0"/>
              <a:t> </a:t>
            </a:r>
            <a:r>
              <a:rPr lang="en-US" b="1" dirty="0" err="1"/>
              <a:t>họp</a:t>
            </a:r>
            <a:r>
              <a:rPr lang="en-US" b="1" dirty="0"/>
              <a:t> </a:t>
            </a:r>
            <a:r>
              <a:rPr lang="en-US" dirty="0" err="1"/>
              <a:t>của</a:t>
            </a:r>
            <a:r>
              <a:rPr lang="en-US" dirty="0"/>
              <a:t> </a:t>
            </a:r>
            <a:r>
              <a:rPr lang="en-US" dirty="0" err="1"/>
              <a:t>Hội</a:t>
            </a:r>
            <a:r>
              <a:rPr lang="en-US" dirty="0"/>
              <a:t> </a:t>
            </a:r>
            <a:r>
              <a:rPr lang="en-US" dirty="0" err="1"/>
              <a:t>đồng</a:t>
            </a:r>
            <a:r>
              <a:rPr lang="en-US" dirty="0"/>
              <a:t> </a:t>
            </a:r>
            <a:r>
              <a:rPr lang="en-US" dirty="0" err="1"/>
              <a:t>nhân</a:t>
            </a:r>
            <a:r>
              <a:rPr lang="en-US" dirty="0"/>
              <a:t> </a:t>
            </a:r>
            <a:r>
              <a:rPr lang="en-US" dirty="0" err="1"/>
              <a:t>dân</a:t>
            </a:r>
            <a:r>
              <a:rPr lang="en-US" dirty="0"/>
              <a:t>, </a:t>
            </a:r>
            <a:r>
              <a:rPr lang="en-US" dirty="0" err="1"/>
              <a:t>Ủy</a:t>
            </a:r>
            <a:r>
              <a:rPr lang="en-US" dirty="0"/>
              <a:t> ban </a:t>
            </a:r>
            <a:r>
              <a:rPr lang="en-US" dirty="0" err="1"/>
              <a:t>nhân</a:t>
            </a:r>
            <a:r>
              <a:rPr lang="en-US" dirty="0"/>
              <a:t> </a:t>
            </a:r>
            <a:r>
              <a:rPr lang="en-US" dirty="0" err="1"/>
              <a:t>dân</a:t>
            </a:r>
            <a:r>
              <a:rPr lang="en-US" dirty="0"/>
              <a:t> </a:t>
            </a:r>
            <a:r>
              <a:rPr lang="en-US" dirty="0" err="1"/>
              <a:t>cấp</a:t>
            </a:r>
            <a:r>
              <a:rPr lang="en-US" dirty="0"/>
              <a:t> </a:t>
            </a:r>
            <a:r>
              <a:rPr lang="en-US" dirty="0" err="1"/>
              <a:t>xã</a:t>
            </a:r>
            <a:r>
              <a:rPr lang="en-US" dirty="0"/>
              <a:t> </a:t>
            </a:r>
            <a:r>
              <a:rPr lang="en-US" b="1" dirty="0" err="1"/>
              <a:t>có</a:t>
            </a:r>
            <a:r>
              <a:rPr lang="en-US" b="1" dirty="0"/>
              <a:t> </a:t>
            </a:r>
            <a:r>
              <a:rPr lang="en-US" b="1" dirty="0" err="1"/>
              <a:t>nội</a:t>
            </a:r>
            <a:r>
              <a:rPr lang="en-US" b="1" dirty="0"/>
              <a:t> dung </a:t>
            </a:r>
            <a:r>
              <a:rPr lang="en-US" b="1" dirty="0" err="1"/>
              <a:t>liên</a:t>
            </a:r>
            <a:r>
              <a:rPr lang="en-US" b="1" dirty="0"/>
              <a:t> </a:t>
            </a:r>
            <a:r>
              <a:rPr lang="en-US" b="1" dirty="0" err="1"/>
              <a:t>quan</a:t>
            </a:r>
            <a:r>
              <a:rPr lang="en-US" b="1" dirty="0"/>
              <a:t> </a:t>
            </a:r>
            <a:r>
              <a:rPr lang="en-US" dirty="0" err="1"/>
              <a:t>đến</a:t>
            </a:r>
            <a:r>
              <a:rPr lang="en-US" dirty="0"/>
              <a:t> </a:t>
            </a:r>
            <a:r>
              <a:rPr lang="en-US" dirty="0" err="1"/>
              <a:t>việc</a:t>
            </a:r>
            <a:r>
              <a:rPr lang="en-US" dirty="0"/>
              <a:t> </a:t>
            </a:r>
            <a:r>
              <a:rPr lang="en-US" dirty="0" err="1"/>
              <a:t>thực</a:t>
            </a:r>
            <a:r>
              <a:rPr lang="en-US" dirty="0"/>
              <a:t> </a:t>
            </a:r>
            <a:r>
              <a:rPr lang="en-US" dirty="0" err="1"/>
              <a:t>hiện</a:t>
            </a:r>
            <a:r>
              <a:rPr lang="en-US" dirty="0"/>
              <a:t> </a:t>
            </a:r>
            <a:r>
              <a:rPr lang="en-US" dirty="0" err="1"/>
              <a:t>nhiệm</a:t>
            </a:r>
            <a:r>
              <a:rPr lang="en-US" dirty="0"/>
              <a:t> </a:t>
            </a:r>
            <a:r>
              <a:rPr lang="en-US" dirty="0" err="1"/>
              <a:t>vụ</a:t>
            </a:r>
            <a:r>
              <a:rPr lang="en-US" dirty="0"/>
              <a:t>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 </a:t>
            </a:r>
            <a:r>
              <a:rPr lang="en-US" dirty="0" err="1"/>
              <a:t>của</a:t>
            </a:r>
            <a:r>
              <a:rPr lang="en-US" dirty="0"/>
              <a:t> Ban </a:t>
            </a:r>
            <a:r>
              <a:rPr lang="en-US" dirty="0" err="1"/>
              <a:t>Thanh</a:t>
            </a:r>
            <a:r>
              <a:rPr lang="en-US" dirty="0"/>
              <a:t> </a:t>
            </a:r>
            <a:r>
              <a:rPr lang="en-US" dirty="0" err="1"/>
              <a:t>tra</a:t>
            </a:r>
            <a:r>
              <a:rPr lang="en-US" dirty="0"/>
              <a:t> </a:t>
            </a:r>
            <a:r>
              <a:rPr lang="en-US" dirty="0" err="1"/>
              <a:t>nhân</a:t>
            </a:r>
            <a:r>
              <a:rPr lang="en-US" dirty="0"/>
              <a:t> </a:t>
            </a:r>
            <a:r>
              <a:rPr lang="en-US" dirty="0" err="1"/>
              <a:t>dân</a:t>
            </a:r>
            <a:r>
              <a:rPr lang="en-US" dirty="0"/>
              <a:t>.</a:t>
            </a:r>
          </a:p>
          <a:p>
            <a:pPr algn="just"/>
            <a:r>
              <a:rPr lang="en-US" dirty="0"/>
              <a:t>7. </a:t>
            </a:r>
            <a:r>
              <a:rPr lang="en-US" b="1" dirty="0" err="1"/>
              <a:t>Tiếp</a:t>
            </a:r>
            <a:r>
              <a:rPr lang="en-US" b="1" dirty="0"/>
              <a:t> </a:t>
            </a:r>
            <a:r>
              <a:rPr lang="en-US" b="1" dirty="0" err="1"/>
              <a:t>nhận</a:t>
            </a:r>
            <a:r>
              <a:rPr lang="en-US" b="1" dirty="0"/>
              <a:t> </a:t>
            </a:r>
            <a:r>
              <a:rPr lang="en-US" b="1" dirty="0" err="1"/>
              <a:t>kiến</a:t>
            </a:r>
            <a:r>
              <a:rPr lang="en-US" b="1" dirty="0"/>
              <a:t> </a:t>
            </a:r>
            <a:r>
              <a:rPr lang="en-US" b="1" dirty="0" err="1"/>
              <a:t>nghị</a:t>
            </a:r>
            <a:r>
              <a:rPr lang="en-US" b="1" dirty="0"/>
              <a:t>, </a:t>
            </a:r>
            <a:r>
              <a:rPr lang="en-US" b="1" dirty="0" err="1"/>
              <a:t>phản</a:t>
            </a:r>
            <a:r>
              <a:rPr lang="en-US" b="1" dirty="0"/>
              <a:t> </a:t>
            </a:r>
            <a:r>
              <a:rPr lang="en-US" b="1" dirty="0" err="1"/>
              <a:t>ánh</a:t>
            </a:r>
            <a:r>
              <a:rPr lang="en-US" b="1" dirty="0"/>
              <a:t> </a:t>
            </a:r>
            <a:r>
              <a:rPr lang="en-US" dirty="0" err="1"/>
              <a:t>của</a:t>
            </a:r>
            <a:r>
              <a:rPr lang="en-US" dirty="0"/>
              <a:t> </a:t>
            </a:r>
            <a:r>
              <a:rPr lang="en-US" dirty="0" err="1"/>
              <a:t>công</a:t>
            </a:r>
            <a:r>
              <a:rPr lang="en-US" dirty="0"/>
              <a:t> </a:t>
            </a:r>
            <a:r>
              <a:rPr lang="en-US" dirty="0" err="1"/>
              <a:t>dân</a:t>
            </a:r>
            <a:r>
              <a:rPr lang="en-US" dirty="0"/>
              <a:t>, </a:t>
            </a:r>
            <a:r>
              <a:rPr lang="en-US" dirty="0" err="1"/>
              <a:t>cộng</a:t>
            </a:r>
            <a:r>
              <a:rPr lang="en-US" dirty="0"/>
              <a:t> </a:t>
            </a:r>
            <a:r>
              <a:rPr lang="en-US" dirty="0" err="1"/>
              <a:t>đồng</a:t>
            </a:r>
            <a:r>
              <a:rPr lang="en-US" dirty="0"/>
              <a:t> </a:t>
            </a:r>
            <a:r>
              <a:rPr lang="en-US" dirty="0" err="1"/>
              <a:t>dân</a:t>
            </a:r>
            <a:r>
              <a:rPr lang="en-US" dirty="0"/>
              <a:t> </a:t>
            </a:r>
            <a:r>
              <a:rPr lang="en-US" dirty="0" err="1"/>
              <a:t>cư</a:t>
            </a:r>
            <a:r>
              <a:rPr lang="en-US" dirty="0"/>
              <a:t> </a:t>
            </a:r>
            <a:r>
              <a:rPr lang="en-US" dirty="0" err="1"/>
              <a:t>và</a:t>
            </a:r>
            <a:r>
              <a:rPr lang="en-US" dirty="0"/>
              <a:t> </a:t>
            </a:r>
            <a:r>
              <a:rPr lang="en-US" dirty="0" err="1"/>
              <a:t>các</a:t>
            </a:r>
            <a:r>
              <a:rPr lang="en-US" dirty="0"/>
              <a:t> </a:t>
            </a:r>
            <a:r>
              <a:rPr lang="en-US" dirty="0" err="1"/>
              <a:t>tổ</a:t>
            </a:r>
            <a:r>
              <a:rPr lang="en-US" dirty="0"/>
              <a:t> </a:t>
            </a:r>
            <a:r>
              <a:rPr lang="en-US" dirty="0" err="1"/>
              <a:t>chức</a:t>
            </a:r>
            <a:r>
              <a:rPr lang="en-US" dirty="0"/>
              <a:t>, </a:t>
            </a:r>
            <a:r>
              <a:rPr lang="en-US" dirty="0" err="1"/>
              <a:t>cá</a:t>
            </a:r>
            <a:r>
              <a:rPr lang="en-US" dirty="0"/>
              <a:t> </a:t>
            </a:r>
            <a:r>
              <a:rPr lang="en-US" dirty="0" err="1"/>
              <a:t>nhân</a:t>
            </a:r>
            <a:r>
              <a:rPr lang="en-US" dirty="0"/>
              <a:t> </a:t>
            </a:r>
            <a:r>
              <a:rPr lang="en-US" dirty="0" err="1"/>
              <a:t>có</a:t>
            </a:r>
            <a:r>
              <a:rPr lang="en-US" dirty="0"/>
              <a:t> </a:t>
            </a:r>
            <a:r>
              <a:rPr lang="en-US" dirty="0" err="1"/>
              <a:t>liên</a:t>
            </a:r>
            <a:r>
              <a:rPr lang="en-US" dirty="0"/>
              <a:t> </a:t>
            </a:r>
            <a:r>
              <a:rPr lang="en-US" dirty="0" err="1"/>
              <a:t>quan</a:t>
            </a:r>
            <a:r>
              <a:rPr lang="en-US" dirty="0"/>
              <a:t> </a:t>
            </a:r>
            <a:r>
              <a:rPr lang="en-US" dirty="0" err="1"/>
              <a:t>đến</a:t>
            </a:r>
            <a:r>
              <a:rPr lang="en-US" dirty="0"/>
              <a:t> </a:t>
            </a:r>
            <a:r>
              <a:rPr lang="en-US" dirty="0" err="1"/>
              <a:t>phạm</a:t>
            </a:r>
            <a:r>
              <a:rPr lang="en-US" dirty="0"/>
              <a:t> vi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 </a:t>
            </a:r>
            <a:r>
              <a:rPr lang="en-US" dirty="0" err="1"/>
              <a:t>của</a:t>
            </a:r>
            <a:r>
              <a:rPr lang="en-US" dirty="0"/>
              <a:t> Ban </a:t>
            </a:r>
            <a:r>
              <a:rPr lang="en-US" dirty="0" err="1"/>
              <a:t>Thanh</a:t>
            </a:r>
            <a:r>
              <a:rPr lang="en-US" dirty="0"/>
              <a:t> </a:t>
            </a:r>
            <a:r>
              <a:rPr lang="en-US" dirty="0" err="1"/>
              <a:t>tra</a:t>
            </a:r>
            <a:r>
              <a:rPr lang="en-US" dirty="0"/>
              <a:t> </a:t>
            </a:r>
            <a:r>
              <a:rPr lang="en-US" dirty="0" err="1"/>
              <a:t>nhân</a:t>
            </a:r>
            <a:r>
              <a:rPr lang="en-US" dirty="0"/>
              <a:t> </a:t>
            </a:r>
            <a:r>
              <a:rPr lang="en-US" dirty="0" err="1"/>
              <a:t>dân</a:t>
            </a:r>
            <a:r>
              <a:rPr lang="en-US" dirty="0"/>
              <a:t>.</a:t>
            </a:r>
          </a:p>
        </p:txBody>
      </p:sp>
    </p:spTree>
    <p:extLst>
      <p:ext uri="{BB962C8B-B14F-4D97-AF65-F5344CB8AC3E}">
        <p14:creationId xmlns:p14="http://schemas.microsoft.com/office/powerpoint/2010/main" val="198082709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50000"/>
            </a:schemeClr>
          </a:solidFill>
        </p:spPr>
        <p:txBody>
          <a:bodyPr>
            <a:normAutofit fontScale="90000"/>
          </a:bodyPr>
          <a:lstStyle/>
          <a:p>
            <a:pPr algn="ctr"/>
            <a:r>
              <a:rPr lang="en-US" sz="3200" b="1" dirty="0"/>
              <a:t>BAN GIÁM SÁT ĐẦU TƯ CỘNG ĐỒNG</a:t>
            </a:r>
            <a:br>
              <a:rPr lang="en-US" sz="3200" b="1" dirty="0"/>
            </a:br>
            <a:r>
              <a:rPr lang="en-US" sz="3200" b="1" dirty="0"/>
              <a:t>(</a:t>
            </a:r>
            <a:r>
              <a:rPr lang="en-US" sz="3200" b="1" dirty="0" err="1"/>
              <a:t>Nghị</a:t>
            </a:r>
            <a:r>
              <a:rPr lang="en-US" sz="3200" b="1" dirty="0"/>
              <a:t> </a:t>
            </a:r>
            <a:r>
              <a:rPr lang="en-US" sz="3200" b="1" dirty="0" err="1"/>
              <a:t>định</a:t>
            </a:r>
            <a:r>
              <a:rPr lang="en-US" sz="3200" b="1" dirty="0"/>
              <a:t> 59/2023/NĐ-CP)</a:t>
            </a:r>
            <a:br>
              <a:rPr lang="en-US" sz="3200" b="1" dirty="0"/>
            </a:br>
            <a:endParaRPr lang="en-US" sz="3200" dirty="0"/>
          </a:p>
        </p:txBody>
      </p:sp>
      <p:sp>
        <p:nvSpPr>
          <p:cNvPr id="6" name="Text Placeholder 5"/>
          <p:cNvSpPr>
            <a:spLocks noGrp="1"/>
          </p:cNvSpPr>
          <p:nvPr>
            <p:ph sz="half" idx="1"/>
          </p:nvPr>
        </p:nvSpPr>
        <p:spPr/>
        <p:txBody>
          <a:bodyPr>
            <a:noAutofit/>
          </a:bodyPr>
          <a:lstStyle/>
          <a:p>
            <a:pPr marL="0" indent="0" algn="ctr">
              <a:buNone/>
            </a:pPr>
            <a:r>
              <a:rPr lang="en-US" sz="2800" dirty="0"/>
              <a:t/>
            </a:r>
            <a:br>
              <a:rPr lang="en-US" sz="2800" dirty="0"/>
            </a:br>
            <a:endParaRPr lang="en-US" sz="2800" dirty="0"/>
          </a:p>
        </p:txBody>
      </p:sp>
      <p:sp>
        <p:nvSpPr>
          <p:cNvPr id="3" name="Content Placeholder 2"/>
          <p:cNvSpPr>
            <a:spLocks noGrp="1"/>
          </p:cNvSpPr>
          <p:nvPr>
            <p:ph sz="half" idx="2"/>
          </p:nvPr>
        </p:nvSpPr>
        <p:spPr/>
        <p:txBody>
          <a:bodyPr>
            <a:normAutofit/>
          </a:bodyPr>
          <a:lstStyle/>
          <a:p>
            <a:pPr algn="just"/>
            <a:r>
              <a:rPr lang="en-US" dirty="0" err="1" smtClean="0"/>
              <a:t>Thực</a:t>
            </a:r>
            <a:r>
              <a:rPr lang="en-US" dirty="0" smtClean="0"/>
              <a:t> </a:t>
            </a:r>
            <a:r>
              <a:rPr lang="en-US" dirty="0" err="1" smtClean="0"/>
              <a:t>trạng</a:t>
            </a:r>
            <a:r>
              <a:rPr lang="en-US" dirty="0" smtClean="0"/>
              <a:t>:</a:t>
            </a:r>
          </a:p>
          <a:p>
            <a:pPr algn="just"/>
            <a:r>
              <a:rPr lang="vi-VN" dirty="0" smtClean="0"/>
              <a:t>Các </a:t>
            </a:r>
            <a:r>
              <a:rPr lang="vi-VN" dirty="0"/>
              <a:t>thành viên của Ba</a:t>
            </a:r>
            <a:r>
              <a:rPr lang="en-US" dirty="0"/>
              <a:t>n </a:t>
            </a:r>
            <a:r>
              <a:rPr lang="en-US" dirty="0" err="1"/>
              <a:t>giám</a:t>
            </a:r>
            <a:r>
              <a:rPr lang="en-US" dirty="0"/>
              <a:t> </a:t>
            </a:r>
            <a:r>
              <a:rPr lang="en-US" dirty="0" err="1"/>
              <a:t>sát</a:t>
            </a:r>
            <a:r>
              <a:rPr lang="en-US" dirty="0"/>
              <a:t> </a:t>
            </a:r>
            <a:r>
              <a:rPr lang="en-US" dirty="0" err="1"/>
              <a:t>đầu</a:t>
            </a:r>
            <a:r>
              <a:rPr lang="en-US" dirty="0"/>
              <a:t> </a:t>
            </a:r>
            <a:r>
              <a:rPr lang="en-US" dirty="0" err="1"/>
              <a:t>tư</a:t>
            </a:r>
            <a:r>
              <a:rPr lang="en-US" dirty="0"/>
              <a:t> </a:t>
            </a:r>
            <a:r>
              <a:rPr lang="en-US" dirty="0" err="1"/>
              <a:t>cộng</a:t>
            </a:r>
            <a:r>
              <a:rPr lang="en-US" dirty="0"/>
              <a:t> </a:t>
            </a:r>
            <a:r>
              <a:rPr lang="en-US" dirty="0" err="1"/>
              <a:t>đồng</a:t>
            </a:r>
            <a:r>
              <a:rPr lang="en-US" dirty="0"/>
              <a:t> </a:t>
            </a:r>
            <a:r>
              <a:rPr lang="vi-VN" dirty="0"/>
              <a:t>còn hạn chế về kinh nghiệm, ít chuyên môn trong lĩnh vực giám sát (đặc biệt là lĩnh vực đầu tư, xây dựng cơ bản) nên hiệu quả giám sát các công trình còn hạn chế. </a:t>
            </a:r>
            <a:endParaRPr lang="en-US" dirty="0"/>
          </a:p>
          <a:p>
            <a:endParaRPr lang="en-US" dirty="0"/>
          </a:p>
        </p:txBody>
      </p:sp>
      <p:pic>
        <p:nvPicPr>
          <p:cNvPr id="2" name="Picture 1"/>
          <p:cNvPicPr>
            <a:picLocks noChangeAspect="1"/>
          </p:cNvPicPr>
          <p:nvPr/>
        </p:nvPicPr>
        <p:blipFill>
          <a:blip r:embed="rId2"/>
          <a:stretch>
            <a:fillRect/>
          </a:stretch>
        </p:blipFill>
        <p:spPr>
          <a:xfrm>
            <a:off x="2589212" y="2126222"/>
            <a:ext cx="4619101" cy="3679161"/>
          </a:xfrm>
          <a:prstGeom prst="rect">
            <a:avLst/>
          </a:prstGeom>
        </p:spPr>
      </p:pic>
    </p:spTree>
    <p:extLst>
      <p:ext uri="{BB962C8B-B14F-4D97-AF65-F5344CB8AC3E}">
        <p14:creationId xmlns:p14="http://schemas.microsoft.com/office/powerpoint/2010/main" val="293491278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Nguyên</a:t>
            </a:r>
            <a:r>
              <a:rPr lang="en-US" b="1" dirty="0"/>
              <a:t> </a:t>
            </a:r>
            <a:r>
              <a:rPr lang="en-US" b="1" dirty="0" err="1"/>
              <a:t>tắc</a:t>
            </a:r>
            <a:r>
              <a:rPr lang="en-US" b="1" dirty="0"/>
              <a:t> </a:t>
            </a:r>
            <a:r>
              <a:rPr lang="en-US" b="1" dirty="0" err="1"/>
              <a:t>tổ</a:t>
            </a:r>
            <a:r>
              <a:rPr lang="en-US" b="1" dirty="0"/>
              <a:t> </a:t>
            </a:r>
            <a:r>
              <a:rPr lang="en-US" b="1" dirty="0" err="1"/>
              <a:t>chức</a:t>
            </a:r>
            <a:r>
              <a:rPr lang="en-US" b="1" dirty="0"/>
              <a:t> </a:t>
            </a:r>
            <a:r>
              <a:rPr lang="en-US" b="1" dirty="0" err="1"/>
              <a:t>và</a:t>
            </a:r>
            <a:r>
              <a:rPr lang="en-US" b="1" dirty="0"/>
              <a:t> </a:t>
            </a:r>
            <a:r>
              <a:rPr lang="en-US" b="1" dirty="0" err="1"/>
              <a:t>hoạt</a:t>
            </a:r>
            <a:r>
              <a:rPr lang="en-US" b="1" dirty="0"/>
              <a:t> </a:t>
            </a:r>
            <a:r>
              <a:rPr lang="en-US" b="1" dirty="0" err="1"/>
              <a:t>động</a:t>
            </a:r>
            <a:r>
              <a:rPr lang="en-US" b="1" dirty="0"/>
              <a:t> </a:t>
            </a:r>
            <a:r>
              <a:rPr lang="en-US" b="1" dirty="0" err="1"/>
              <a:t>của</a:t>
            </a:r>
            <a:r>
              <a:rPr lang="en-US" b="1" dirty="0"/>
              <a:t> Ban </a:t>
            </a:r>
            <a:r>
              <a:rPr lang="en-US" b="1" dirty="0" err="1"/>
              <a:t>Giám</a:t>
            </a:r>
            <a:r>
              <a:rPr lang="en-US" b="1" dirty="0"/>
              <a:t> </a:t>
            </a:r>
            <a:r>
              <a:rPr lang="en-US" b="1" dirty="0" err="1"/>
              <a:t>sát</a:t>
            </a:r>
            <a:r>
              <a:rPr lang="en-US" b="1" dirty="0"/>
              <a:t> </a:t>
            </a:r>
            <a:r>
              <a:rPr lang="en-US" b="1" dirty="0" err="1"/>
              <a:t>đầu</a:t>
            </a:r>
            <a:r>
              <a:rPr lang="en-US" b="1" dirty="0"/>
              <a:t> </a:t>
            </a:r>
            <a:r>
              <a:rPr lang="en-US" b="1" dirty="0" err="1"/>
              <a:t>tư</a:t>
            </a:r>
            <a:r>
              <a:rPr lang="en-US" b="1" dirty="0"/>
              <a:t> </a:t>
            </a:r>
            <a:r>
              <a:rPr lang="en-US" b="1" dirty="0" err="1"/>
              <a:t>của</a:t>
            </a:r>
            <a:r>
              <a:rPr lang="en-US" b="1" dirty="0"/>
              <a:t> </a:t>
            </a:r>
            <a:r>
              <a:rPr lang="en-US" b="1" dirty="0" err="1"/>
              <a:t>cộng</a:t>
            </a:r>
            <a:r>
              <a:rPr lang="en-US" b="1" dirty="0"/>
              <a:t> </a:t>
            </a:r>
            <a:r>
              <a:rPr lang="en-US" b="1" dirty="0" err="1"/>
              <a:t>đồng</a:t>
            </a:r>
            <a:endParaRPr lang="en-US" b="1" dirty="0"/>
          </a:p>
        </p:txBody>
      </p:sp>
      <p:sp>
        <p:nvSpPr>
          <p:cNvPr id="3" name="Content Placeholder 2"/>
          <p:cNvSpPr>
            <a:spLocks noGrp="1"/>
          </p:cNvSpPr>
          <p:nvPr>
            <p:ph sz="half" idx="1"/>
          </p:nvPr>
        </p:nvSpPr>
        <p:spPr/>
        <p:txBody>
          <a:bodyPr/>
          <a:lstStyle/>
          <a:p>
            <a:pPr algn="just"/>
            <a:r>
              <a:rPr lang="en-US" dirty="0" err="1"/>
              <a:t>Tuân</a:t>
            </a:r>
            <a:r>
              <a:rPr lang="en-US" dirty="0"/>
              <a:t> </a:t>
            </a:r>
            <a:r>
              <a:rPr lang="en-US" dirty="0" err="1"/>
              <a:t>thủ</a:t>
            </a:r>
            <a:r>
              <a:rPr lang="en-US" dirty="0"/>
              <a:t> </a:t>
            </a:r>
            <a:r>
              <a:rPr lang="en-US" dirty="0" err="1"/>
              <a:t>theo</a:t>
            </a:r>
            <a:r>
              <a:rPr lang="en-US" dirty="0"/>
              <a:t> </a:t>
            </a:r>
            <a:r>
              <a:rPr lang="en-US" dirty="0" err="1"/>
              <a:t>quy</a:t>
            </a:r>
            <a:r>
              <a:rPr lang="en-US" dirty="0"/>
              <a:t> </a:t>
            </a:r>
            <a:r>
              <a:rPr lang="en-US" dirty="0" err="1"/>
              <a:t>định</a:t>
            </a:r>
            <a:r>
              <a:rPr lang="en-US" dirty="0"/>
              <a:t> </a:t>
            </a:r>
            <a:r>
              <a:rPr lang="en-US" dirty="0" err="1"/>
              <a:t>của</a:t>
            </a:r>
            <a:r>
              <a:rPr lang="en-US" dirty="0"/>
              <a:t> </a:t>
            </a:r>
            <a:r>
              <a:rPr lang="en-US" dirty="0" err="1"/>
              <a:t>pháp</a:t>
            </a:r>
            <a:r>
              <a:rPr lang="en-US" dirty="0"/>
              <a:t> </a:t>
            </a:r>
            <a:r>
              <a:rPr lang="en-US" dirty="0" err="1"/>
              <a:t>luật</a:t>
            </a:r>
            <a:r>
              <a:rPr lang="en-US" dirty="0"/>
              <a:t>; </a:t>
            </a:r>
            <a:r>
              <a:rPr lang="en-US" dirty="0" err="1"/>
              <a:t>thực</a:t>
            </a:r>
            <a:r>
              <a:rPr lang="en-US" dirty="0"/>
              <a:t> </a:t>
            </a:r>
            <a:r>
              <a:rPr lang="en-US" dirty="0" err="1"/>
              <a:t>hiện</a:t>
            </a:r>
            <a:r>
              <a:rPr lang="en-US" dirty="0"/>
              <a:t> </a:t>
            </a:r>
            <a:r>
              <a:rPr lang="en-US" dirty="0" err="1"/>
              <a:t>đúng</a:t>
            </a:r>
            <a:r>
              <a:rPr lang="en-US" dirty="0"/>
              <a:t> </a:t>
            </a:r>
            <a:r>
              <a:rPr lang="en-US" dirty="0" err="1"/>
              <a:t>nhiệm</a:t>
            </a:r>
            <a:r>
              <a:rPr lang="en-US" dirty="0"/>
              <a:t> </a:t>
            </a:r>
            <a:r>
              <a:rPr lang="en-US" dirty="0" err="1"/>
              <a:t>vụ</a:t>
            </a:r>
            <a:r>
              <a:rPr lang="en-US" dirty="0"/>
              <a:t>, </a:t>
            </a:r>
            <a:r>
              <a:rPr lang="en-US" dirty="0" err="1"/>
              <a:t>quyền</a:t>
            </a:r>
            <a:r>
              <a:rPr lang="en-US" dirty="0"/>
              <a:t> </a:t>
            </a:r>
            <a:r>
              <a:rPr lang="en-US" dirty="0" err="1"/>
              <a:t>hạn</a:t>
            </a:r>
            <a:r>
              <a:rPr lang="en-US" dirty="0"/>
              <a:t> </a:t>
            </a:r>
            <a:r>
              <a:rPr lang="en-US" dirty="0" err="1"/>
              <a:t>được</a:t>
            </a:r>
            <a:r>
              <a:rPr lang="en-US" dirty="0"/>
              <a:t> </a:t>
            </a:r>
            <a:r>
              <a:rPr lang="en-US" dirty="0" err="1"/>
              <a:t>giao</a:t>
            </a:r>
            <a:r>
              <a:rPr lang="en-US" dirty="0"/>
              <a:t>.</a:t>
            </a:r>
          </a:p>
          <a:p>
            <a:pPr algn="just"/>
            <a:r>
              <a:rPr lang="en-US" dirty="0" err="1" smtClean="0"/>
              <a:t>Bảo</a:t>
            </a:r>
            <a:r>
              <a:rPr lang="en-US" dirty="0" smtClean="0"/>
              <a:t> </a:t>
            </a:r>
            <a:r>
              <a:rPr lang="en-US" dirty="0" err="1"/>
              <a:t>đảm</a:t>
            </a:r>
            <a:r>
              <a:rPr lang="en-US" dirty="0"/>
              <a:t> </a:t>
            </a:r>
            <a:r>
              <a:rPr lang="en-US" dirty="0" err="1"/>
              <a:t>khách</a:t>
            </a:r>
            <a:r>
              <a:rPr lang="en-US" dirty="0"/>
              <a:t> </a:t>
            </a:r>
            <a:r>
              <a:rPr lang="en-US" dirty="0" err="1"/>
              <a:t>quan</a:t>
            </a:r>
            <a:r>
              <a:rPr lang="en-US" dirty="0"/>
              <a:t>, </a:t>
            </a:r>
            <a:r>
              <a:rPr lang="en-US" dirty="0" err="1"/>
              <a:t>công</a:t>
            </a:r>
            <a:r>
              <a:rPr lang="en-US" dirty="0"/>
              <a:t> </a:t>
            </a:r>
            <a:r>
              <a:rPr lang="en-US" dirty="0" err="1"/>
              <a:t>khai</a:t>
            </a:r>
            <a:r>
              <a:rPr lang="en-US" dirty="0"/>
              <a:t>, minh </a:t>
            </a:r>
            <a:r>
              <a:rPr lang="en-US" dirty="0" err="1"/>
              <a:t>bạch</a:t>
            </a:r>
            <a:r>
              <a:rPr lang="en-US" dirty="0"/>
              <a:t>, </a:t>
            </a:r>
            <a:r>
              <a:rPr lang="en-US" dirty="0" err="1"/>
              <a:t>kịp</a:t>
            </a:r>
            <a:r>
              <a:rPr lang="en-US" dirty="0"/>
              <a:t> </a:t>
            </a:r>
            <a:r>
              <a:rPr lang="en-US" dirty="0" err="1"/>
              <a:t>thời</a:t>
            </a:r>
            <a:r>
              <a:rPr lang="en-US" dirty="0"/>
              <a:t>, </a:t>
            </a:r>
            <a:r>
              <a:rPr lang="en-US" dirty="0" err="1"/>
              <a:t>chặt</a:t>
            </a:r>
            <a:r>
              <a:rPr lang="en-US" dirty="0"/>
              <a:t> </a:t>
            </a:r>
            <a:r>
              <a:rPr lang="en-US" dirty="0" err="1"/>
              <a:t>chẽ</a:t>
            </a:r>
            <a:r>
              <a:rPr lang="en-US" dirty="0"/>
              <a:t>, </a:t>
            </a:r>
            <a:r>
              <a:rPr lang="en-US" dirty="0" err="1"/>
              <a:t>hiệu</a:t>
            </a:r>
            <a:r>
              <a:rPr lang="en-US" dirty="0"/>
              <a:t> </a:t>
            </a:r>
            <a:r>
              <a:rPr lang="en-US" dirty="0" err="1"/>
              <a:t>quả</a:t>
            </a:r>
            <a:r>
              <a:rPr lang="en-US" dirty="0"/>
              <a:t>, </a:t>
            </a:r>
            <a:r>
              <a:rPr lang="en-US" dirty="0" err="1"/>
              <a:t>không</a:t>
            </a:r>
            <a:r>
              <a:rPr lang="en-US" dirty="0"/>
              <a:t> </a:t>
            </a:r>
            <a:r>
              <a:rPr lang="en-US" dirty="0" err="1"/>
              <a:t>gây</a:t>
            </a:r>
            <a:r>
              <a:rPr lang="en-US" dirty="0"/>
              <a:t> </a:t>
            </a:r>
            <a:r>
              <a:rPr lang="en-US" dirty="0" err="1"/>
              <a:t>cản</a:t>
            </a:r>
            <a:r>
              <a:rPr lang="en-US" dirty="0"/>
              <a:t> </a:t>
            </a:r>
            <a:r>
              <a:rPr lang="en-US" dirty="0" err="1"/>
              <a:t>trở</a:t>
            </a:r>
            <a:r>
              <a:rPr lang="en-US" dirty="0"/>
              <a:t>, </a:t>
            </a:r>
            <a:r>
              <a:rPr lang="en-US" dirty="0" err="1"/>
              <a:t>ảnh</a:t>
            </a:r>
            <a:r>
              <a:rPr lang="en-US" dirty="0"/>
              <a:t> </a:t>
            </a:r>
            <a:r>
              <a:rPr lang="en-US" dirty="0" err="1"/>
              <a:t>hưởng</a:t>
            </a:r>
            <a:r>
              <a:rPr lang="en-US" dirty="0"/>
              <a:t> </a:t>
            </a:r>
            <a:r>
              <a:rPr lang="en-US" dirty="0" err="1"/>
              <a:t>đến</a:t>
            </a:r>
            <a:r>
              <a:rPr lang="en-US" dirty="0"/>
              <a:t> </a:t>
            </a:r>
            <a:r>
              <a:rPr lang="en-US" dirty="0" err="1"/>
              <a:t>việc</a:t>
            </a:r>
            <a:r>
              <a:rPr lang="en-US" dirty="0"/>
              <a:t> </a:t>
            </a:r>
            <a:r>
              <a:rPr lang="en-US" dirty="0" err="1"/>
              <a:t>triển</a:t>
            </a:r>
            <a:r>
              <a:rPr lang="en-US" dirty="0"/>
              <a:t> </a:t>
            </a:r>
            <a:r>
              <a:rPr lang="en-US" dirty="0" err="1"/>
              <a:t>khai</a:t>
            </a:r>
            <a:r>
              <a:rPr lang="en-US" dirty="0"/>
              <a:t>, </a:t>
            </a:r>
            <a:r>
              <a:rPr lang="en-US" dirty="0" err="1"/>
              <a:t>thực</a:t>
            </a:r>
            <a:r>
              <a:rPr lang="en-US" dirty="0"/>
              <a:t> </a:t>
            </a:r>
            <a:r>
              <a:rPr lang="en-US" dirty="0" err="1"/>
              <a:t>hiện</a:t>
            </a:r>
            <a:r>
              <a:rPr lang="en-US" dirty="0"/>
              <a:t> </a:t>
            </a:r>
            <a:r>
              <a:rPr lang="en-US" dirty="0" err="1"/>
              <a:t>chương</a:t>
            </a:r>
            <a:r>
              <a:rPr lang="en-US" dirty="0"/>
              <a:t> </a:t>
            </a:r>
            <a:r>
              <a:rPr lang="en-US" dirty="0" err="1"/>
              <a:t>trình</a:t>
            </a:r>
            <a:r>
              <a:rPr lang="en-US" dirty="0"/>
              <a:t>, </a:t>
            </a:r>
            <a:r>
              <a:rPr lang="en-US" dirty="0" err="1"/>
              <a:t>dự</a:t>
            </a:r>
            <a:r>
              <a:rPr lang="en-US" dirty="0"/>
              <a:t> </a:t>
            </a:r>
            <a:r>
              <a:rPr lang="en-US" dirty="0" err="1"/>
              <a:t>án</a:t>
            </a:r>
            <a:r>
              <a:rPr lang="en-US" dirty="0"/>
              <a:t>.</a:t>
            </a:r>
          </a:p>
          <a:p>
            <a:pPr algn="just"/>
            <a:r>
              <a:rPr lang="en-US" dirty="0" err="1" smtClean="0"/>
              <a:t>Làm</a:t>
            </a:r>
            <a:r>
              <a:rPr lang="en-US" dirty="0" smtClean="0"/>
              <a:t> </a:t>
            </a:r>
            <a:r>
              <a:rPr lang="en-US" dirty="0" err="1"/>
              <a:t>việc</a:t>
            </a:r>
            <a:r>
              <a:rPr lang="en-US" dirty="0"/>
              <a:t> </a:t>
            </a:r>
            <a:r>
              <a:rPr lang="en-US" dirty="0" err="1"/>
              <a:t>theo</a:t>
            </a:r>
            <a:r>
              <a:rPr lang="en-US" dirty="0"/>
              <a:t> </a:t>
            </a:r>
            <a:r>
              <a:rPr lang="en-US" dirty="0" err="1"/>
              <a:t>chế</a:t>
            </a:r>
            <a:r>
              <a:rPr lang="en-US" dirty="0"/>
              <a:t> </a:t>
            </a:r>
            <a:r>
              <a:rPr lang="en-US" dirty="0" err="1"/>
              <a:t>độ</a:t>
            </a:r>
            <a:r>
              <a:rPr lang="en-US" dirty="0"/>
              <a:t> </a:t>
            </a:r>
            <a:r>
              <a:rPr lang="en-US" dirty="0" err="1"/>
              <a:t>tập</a:t>
            </a:r>
            <a:r>
              <a:rPr lang="en-US" dirty="0"/>
              <a:t> </a:t>
            </a:r>
            <a:r>
              <a:rPr lang="en-US" dirty="0" err="1"/>
              <a:t>thể</a:t>
            </a:r>
            <a:r>
              <a:rPr lang="en-US" dirty="0"/>
              <a:t> </a:t>
            </a:r>
            <a:r>
              <a:rPr lang="en-US" dirty="0" err="1"/>
              <a:t>và</a:t>
            </a:r>
            <a:r>
              <a:rPr lang="en-US" dirty="0"/>
              <a:t> </a:t>
            </a:r>
            <a:r>
              <a:rPr lang="en-US" dirty="0" err="1"/>
              <a:t>quyết</a:t>
            </a:r>
            <a:r>
              <a:rPr lang="en-US" dirty="0"/>
              <a:t> </a:t>
            </a:r>
            <a:r>
              <a:rPr lang="en-US" dirty="0" err="1"/>
              <a:t>định</a:t>
            </a:r>
            <a:r>
              <a:rPr lang="en-US" dirty="0"/>
              <a:t> </a:t>
            </a:r>
            <a:r>
              <a:rPr lang="en-US" dirty="0" err="1"/>
              <a:t>theo</a:t>
            </a:r>
            <a:r>
              <a:rPr lang="en-US" dirty="0"/>
              <a:t> </a:t>
            </a:r>
            <a:r>
              <a:rPr lang="en-US" dirty="0" err="1"/>
              <a:t>đa</a:t>
            </a:r>
            <a:r>
              <a:rPr lang="en-US" dirty="0"/>
              <a:t> </a:t>
            </a:r>
            <a:r>
              <a:rPr lang="en-US" dirty="0" err="1"/>
              <a:t>số</a:t>
            </a:r>
            <a:r>
              <a:rPr lang="en-US" dirty="0"/>
              <a:t>.</a:t>
            </a:r>
          </a:p>
          <a:p>
            <a:pPr algn="just"/>
            <a:endParaRPr lang="en-US" dirty="0"/>
          </a:p>
        </p:txBody>
      </p:sp>
      <p:pic>
        <p:nvPicPr>
          <p:cNvPr id="5" name="Content Placeholder 4"/>
          <p:cNvPicPr>
            <a:picLocks noGrp="1" noChangeAspect="1"/>
          </p:cNvPicPr>
          <p:nvPr>
            <p:ph sz="half" idx="2"/>
          </p:nvPr>
        </p:nvPicPr>
        <p:blipFill>
          <a:blip r:embed="rId2"/>
          <a:stretch>
            <a:fillRect/>
          </a:stretch>
        </p:blipFill>
        <p:spPr>
          <a:xfrm>
            <a:off x="7191375" y="2133600"/>
            <a:ext cx="4313238" cy="3466303"/>
          </a:xfrm>
          <a:prstGeom prst="rect">
            <a:avLst/>
          </a:prstGeom>
        </p:spPr>
      </p:pic>
    </p:spTree>
    <p:extLst>
      <p:ext uri="{BB962C8B-B14F-4D97-AF65-F5344CB8AC3E}">
        <p14:creationId xmlns:p14="http://schemas.microsoft.com/office/powerpoint/2010/main" val="23421916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Tổ</a:t>
            </a:r>
            <a:r>
              <a:rPr lang="en-US" b="1" dirty="0"/>
              <a:t> </a:t>
            </a:r>
            <a:r>
              <a:rPr lang="en-US" b="1" dirty="0" err="1"/>
              <a:t>chức</a:t>
            </a:r>
            <a:r>
              <a:rPr lang="en-US" b="1" dirty="0"/>
              <a:t> </a:t>
            </a:r>
            <a:r>
              <a:rPr lang="en-US" b="1" dirty="0" err="1"/>
              <a:t>của</a:t>
            </a:r>
            <a:r>
              <a:rPr lang="en-US" b="1" dirty="0"/>
              <a:t> Ban </a:t>
            </a:r>
            <a:r>
              <a:rPr lang="en-US" b="1" dirty="0" err="1"/>
              <a:t>Giám</a:t>
            </a:r>
            <a:r>
              <a:rPr lang="en-US" b="1" dirty="0"/>
              <a:t> </a:t>
            </a:r>
            <a:r>
              <a:rPr lang="en-US" b="1" dirty="0" err="1"/>
              <a:t>sát</a:t>
            </a:r>
            <a:r>
              <a:rPr lang="en-US" b="1" dirty="0"/>
              <a:t> </a:t>
            </a:r>
            <a:r>
              <a:rPr lang="en-US" b="1" dirty="0" err="1"/>
              <a:t>đầu</a:t>
            </a:r>
            <a:r>
              <a:rPr lang="en-US" b="1" dirty="0"/>
              <a:t> </a:t>
            </a:r>
            <a:r>
              <a:rPr lang="en-US" b="1" dirty="0" err="1"/>
              <a:t>tư</a:t>
            </a:r>
            <a:r>
              <a:rPr lang="en-US" b="1" dirty="0"/>
              <a:t> </a:t>
            </a:r>
            <a:r>
              <a:rPr lang="en-US" b="1" dirty="0" smtClean="0"/>
              <a:t/>
            </a:r>
            <a:br>
              <a:rPr lang="en-US" b="1" dirty="0" smtClean="0"/>
            </a:br>
            <a:r>
              <a:rPr lang="en-US" b="1" dirty="0" err="1" smtClean="0"/>
              <a:t>của</a:t>
            </a:r>
            <a:r>
              <a:rPr lang="en-US" b="1" dirty="0" smtClean="0"/>
              <a:t> </a:t>
            </a:r>
            <a:r>
              <a:rPr lang="en-US" b="1" dirty="0" err="1"/>
              <a:t>cộng</a:t>
            </a:r>
            <a:r>
              <a:rPr lang="en-US" b="1" dirty="0"/>
              <a:t> </a:t>
            </a:r>
            <a:r>
              <a:rPr lang="en-US" b="1" dirty="0" err="1"/>
              <a:t>đồng</a:t>
            </a:r>
            <a:endParaRPr lang="en-US" dirty="0"/>
          </a:p>
        </p:txBody>
      </p:sp>
      <p:sp>
        <p:nvSpPr>
          <p:cNvPr id="3" name="Content Placeholder 2"/>
          <p:cNvSpPr>
            <a:spLocks noGrp="1"/>
          </p:cNvSpPr>
          <p:nvPr>
            <p:ph sz="half" idx="1"/>
          </p:nvPr>
        </p:nvSpPr>
        <p:spPr/>
        <p:txBody>
          <a:bodyPr>
            <a:normAutofit lnSpcReduction="10000"/>
          </a:bodyPr>
          <a:lstStyle/>
          <a:p>
            <a:pPr algn="just"/>
            <a:r>
              <a:rPr lang="en-US" dirty="0" err="1"/>
              <a:t>Thành</a:t>
            </a:r>
            <a:r>
              <a:rPr lang="en-US" dirty="0"/>
              <a:t> </a:t>
            </a:r>
            <a:r>
              <a:rPr lang="en-US" dirty="0" err="1"/>
              <a:t>viên</a:t>
            </a:r>
            <a:r>
              <a:rPr lang="en-US" dirty="0"/>
              <a:t> Ban </a:t>
            </a:r>
            <a:r>
              <a:rPr lang="en-US" dirty="0" err="1"/>
              <a:t>Giám</a:t>
            </a:r>
            <a:r>
              <a:rPr lang="en-US" dirty="0"/>
              <a:t> </a:t>
            </a:r>
            <a:r>
              <a:rPr lang="en-US" dirty="0" err="1"/>
              <a:t>sát</a:t>
            </a:r>
            <a:r>
              <a:rPr lang="en-US" dirty="0"/>
              <a:t> </a:t>
            </a:r>
            <a:r>
              <a:rPr lang="en-US" dirty="0" err="1"/>
              <a:t>đầu</a:t>
            </a:r>
            <a:r>
              <a:rPr lang="en-US" dirty="0"/>
              <a:t> </a:t>
            </a:r>
            <a:r>
              <a:rPr lang="en-US" dirty="0" err="1"/>
              <a:t>tư</a:t>
            </a:r>
            <a:r>
              <a:rPr lang="en-US" dirty="0"/>
              <a:t> </a:t>
            </a:r>
            <a:r>
              <a:rPr lang="en-US" dirty="0" err="1"/>
              <a:t>của</a:t>
            </a:r>
            <a:r>
              <a:rPr lang="en-US" dirty="0"/>
              <a:t> </a:t>
            </a:r>
            <a:r>
              <a:rPr lang="en-US" dirty="0" err="1"/>
              <a:t>cộng</a:t>
            </a:r>
            <a:r>
              <a:rPr lang="en-US" dirty="0"/>
              <a:t> </a:t>
            </a:r>
            <a:r>
              <a:rPr lang="en-US" dirty="0" err="1"/>
              <a:t>đồng</a:t>
            </a:r>
            <a:r>
              <a:rPr lang="en-US" dirty="0"/>
              <a:t> </a:t>
            </a:r>
            <a:r>
              <a:rPr lang="en-US" dirty="0" err="1"/>
              <a:t>là</a:t>
            </a:r>
            <a:r>
              <a:rPr lang="en-US" dirty="0"/>
              <a:t> </a:t>
            </a:r>
            <a:r>
              <a:rPr lang="en-US" dirty="0" err="1"/>
              <a:t>đại</a:t>
            </a:r>
            <a:r>
              <a:rPr lang="en-US" dirty="0"/>
              <a:t> </a:t>
            </a:r>
            <a:r>
              <a:rPr lang="en-US" dirty="0" err="1"/>
              <a:t>diện</a:t>
            </a:r>
            <a:r>
              <a:rPr lang="en-US" dirty="0"/>
              <a:t> </a:t>
            </a:r>
            <a:r>
              <a:rPr lang="en-US" dirty="0" err="1"/>
              <a:t>người</a:t>
            </a:r>
            <a:r>
              <a:rPr lang="en-US" dirty="0"/>
              <a:t> </a:t>
            </a:r>
            <a:r>
              <a:rPr lang="en-US" dirty="0" err="1"/>
              <a:t>dân</a:t>
            </a:r>
            <a:r>
              <a:rPr lang="en-US" dirty="0"/>
              <a:t> </a:t>
            </a:r>
            <a:r>
              <a:rPr lang="en-US" dirty="0" err="1"/>
              <a:t>trên</a:t>
            </a:r>
            <a:r>
              <a:rPr lang="en-US" dirty="0"/>
              <a:t> </a:t>
            </a:r>
            <a:r>
              <a:rPr lang="en-US" dirty="0" err="1"/>
              <a:t>địa</a:t>
            </a:r>
            <a:r>
              <a:rPr lang="en-US" dirty="0"/>
              <a:t> </a:t>
            </a:r>
            <a:r>
              <a:rPr lang="en-US" dirty="0" err="1"/>
              <a:t>bàn</a:t>
            </a:r>
            <a:r>
              <a:rPr lang="en-US" dirty="0"/>
              <a:t>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 </a:t>
            </a:r>
            <a:r>
              <a:rPr lang="en-US" b="1" dirty="0" err="1"/>
              <a:t>nơi</a:t>
            </a:r>
            <a:r>
              <a:rPr lang="en-US" b="1" dirty="0"/>
              <a:t> </a:t>
            </a:r>
            <a:r>
              <a:rPr lang="en-US" b="1" dirty="0" err="1"/>
              <a:t>có</a:t>
            </a:r>
            <a:r>
              <a:rPr lang="en-US" b="1" dirty="0"/>
              <a:t> </a:t>
            </a:r>
            <a:r>
              <a:rPr lang="en-US" b="1" dirty="0" err="1"/>
              <a:t>chương</a:t>
            </a:r>
            <a:r>
              <a:rPr lang="en-US" b="1" dirty="0"/>
              <a:t> </a:t>
            </a:r>
            <a:r>
              <a:rPr lang="en-US" b="1" dirty="0" err="1"/>
              <a:t>trình</a:t>
            </a:r>
            <a:r>
              <a:rPr lang="en-US" b="1" dirty="0"/>
              <a:t>, </a:t>
            </a:r>
            <a:r>
              <a:rPr lang="en-US" b="1" dirty="0" err="1"/>
              <a:t>dự</a:t>
            </a:r>
            <a:r>
              <a:rPr lang="en-US" b="1" dirty="0"/>
              <a:t> </a:t>
            </a:r>
            <a:r>
              <a:rPr lang="en-US" b="1" dirty="0" err="1"/>
              <a:t>án</a:t>
            </a:r>
            <a:r>
              <a:rPr lang="en-US" b="1" dirty="0"/>
              <a:t> </a:t>
            </a:r>
            <a:r>
              <a:rPr lang="en-US" dirty="0" err="1"/>
              <a:t>được</a:t>
            </a:r>
            <a:r>
              <a:rPr lang="en-US" dirty="0"/>
              <a:t> </a:t>
            </a:r>
            <a:r>
              <a:rPr lang="en-US" dirty="0" err="1"/>
              <a:t>bầu</a:t>
            </a:r>
            <a:r>
              <a:rPr lang="en-US" dirty="0"/>
              <a:t> </a:t>
            </a:r>
            <a:r>
              <a:rPr lang="en-US" dirty="0" err="1"/>
              <a:t>tại</a:t>
            </a:r>
            <a:r>
              <a:rPr lang="en-US" dirty="0"/>
              <a:t> </a:t>
            </a:r>
            <a:r>
              <a:rPr lang="en-US" dirty="0" err="1"/>
              <a:t>cuộc</a:t>
            </a:r>
            <a:r>
              <a:rPr lang="en-US" dirty="0"/>
              <a:t> </a:t>
            </a:r>
            <a:r>
              <a:rPr lang="en-US" dirty="0" err="1"/>
              <a:t>họp</a:t>
            </a:r>
            <a:r>
              <a:rPr lang="en-US" dirty="0"/>
              <a:t> </a:t>
            </a:r>
            <a:r>
              <a:rPr lang="en-US" dirty="0" err="1"/>
              <a:t>của</a:t>
            </a:r>
            <a:r>
              <a:rPr lang="en-US" dirty="0"/>
              <a:t> </a:t>
            </a:r>
            <a:r>
              <a:rPr lang="en-US" dirty="0" err="1"/>
              <a:t>cộng</a:t>
            </a:r>
            <a:r>
              <a:rPr lang="en-US" dirty="0"/>
              <a:t> </a:t>
            </a:r>
            <a:r>
              <a:rPr lang="en-US" dirty="0" err="1"/>
              <a:t>đồng</a:t>
            </a:r>
            <a:r>
              <a:rPr lang="en-US" dirty="0"/>
              <a:t> </a:t>
            </a:r>
            <a:r>
              <a:rPr lang="en-US" dirty="0" err="1"/>
              <a:t>dân</a:t>
            </a:r>
            <a:r>
              <a:rPr lang="en-US" dirty="0"/>
              <a:t> </a:t>
            </a:r>
            <a:r>
              <a:rPr lang="en-US" dirty="0" err="1" smtClean="0"/>
              <a:t>cư</a:t>
            </a:r>
            <a:r>
              <a:rPr lang="en-US" dirty="0"/>
              <a:t> </a:t>
            </a:r>
            <a:r>
              <a:rPr lang="en-US" dirty="0" smtClean="0"/>
              <a:t>(</a:t>
            </a:r>
            <a:r>
              <a:rPr lang="en-US" dirty="0" err="1" smtClean="0"/>
              <a:t>số</a:t>
            </a:r>
            <a:r>
              <a:rPr lang="en-US" dirty="0" smtClean="0"/>
              <a:t> </a:t>
            </a:r>
            <a:r>
              <a:rPr lang="en-US" dirty="0" err="1" smtClean="0"/>
              <a:t>lượng</a:t>
            </a:r>
            <a:r>
              <a:rPr lang="en-US" dirty="0" smtClean="0"/>
              <a:t> </a:t>
            </a:r>
            <a:r>
              <a:rPr lang="en-US" dirty="0" err="1" smtClean="0"/>
              <a:t>không</a:t>
            </a:r>
            <a:r>
              <a:rPr lang="en-US" dirty="0" smtClean="0"/>
              <a:t> </a:t>
            </a:r>
            <a:r>
              <a:rPr lang="en-US" dirty="0" err="1" smtClean="0"/>
              <a:t>quá</a:t>
            </a:r>
            <a:r>
              <a:rPr lang="en-US" dirty="0" smtClean="0"/>
              <a:t> </a:t>
            </a:r>
            <a:r>
              <a:rPr lang="en-US" b="1" dirty="0" smtClean="0"/>
              <a:t>5 </a:t>
            </a:r>
            <a:r>
              <a:rPr lang="en-US" b="1" dirty="0" err="1" smtClean="0"/>
              <a:t>người</a:t>
            </a:r>
            <a:r>
              <a:rPr lang="en-US" b="1" dirty="0" smtClean="0"/>
              <a:t>)</a:t>
            </a:r>
            <a:endParaRPr lang="en-US" b="1" dirty="0"/>
          </a:p>
          <a:p>
            <a:pPr algn="just"/>
            <a:r>
              <a:rPr lang="en-US" dirty="0" err="1" smtClean="0"/>
              <a:t>Số</a:t>
            </a:r>
            <a:r>
              <a:rPr lang="en-US" dirty="0" smtClean="0"/>
              <a:t> </a:t>
            </a:r>
            <a:r>
              <a:rPr lang="en-US" dirty="0" err="1"/>
              <a:t>lượng</a:t>
            </a:r>
            <a:r>
              <a:rPr lang="en-US" dirty="0"/>
              <a:t> </a:t>
            </a:r>
            <a:r>
              <a:rPr lang="en-US" dirty="0" err="1"/>
              <a:t>Phó</a:t>
            </a:r>
            <a:r>
              <a:rPr lang="en-US" dirty="0"/>
              <a:t> </a:t>
            </a:r>
            <a:r>
              <a:rPr lang="en-US" dirty="0" err="1"/>
              <a:t>Trưởng</a:t>
            </a:r>
            <a:r>
              <a:rPr lang="en-US" dirty="0"/>
              <a:t> Ban do Ban </a:t>
            </a:r>
            <a:r>
              <a:rPr lang="en-US" dirty="0" err="1"/>
              <a:t>Thường</a:t>
            </a:r>
            <a:r>
              <a:rPr lang="en-US" dirty="0"/>
              <a:t> </a:t>
            </a:r>
            <a:r>
              <a:rPr lang="en-US" dirty="0" err="1"/>
              <a:t>trực</a:t>
            </a:r>
            <a:r>
              <a:rPr lang="en-US" dirty="0"/>
              <a:t> </a:t>
            </a:r>
            <a:r>
              <a:rPr lang="en-US" dirty="0" err="1"/>
              <a:t>Ủy</a:t>
            </a:r>
            <a:r>
              <a:rPr lang="en-US" dirty="0"/>
              <a:t> ban </a:t>
            </a:r>
            <a:r>
              <a:rPr lang="en-US" dirty="0" err="1"/>
              <a:t>Mặt</a:t>
            </a:r>
            <a:r>
              <a:rPr lang="en-US" dirty="0"/>
              <a:t> </a:t>
            </a:r>
            <a:r>
              <a:rPr lang="en-US" dirty="0" err="1"/>
              <a:t>trận</a:t>
            </a:r>
            <a:r>
              <a:rPr lang="en-US" dirty="0"/>
              <a:t> </a:t>
            </a:r>
            <a:r>
              <a:rPr lang="en-US" dirty="0" err="1"/>
              <a:t>Tổ</a:t>
            </a:r>
            <a:r>
              <a:rPr lang="en-US" dirty="0"/>
              <a:t> </a:t>
            </a:r>
            <a:r>
              <a:rPr lang="en-US" dirty="0" err="1"/>
              <a:t>quốc</a:t>
            </a:r>
            <a:r>
              <a:rPr lang="en-US" dirty="0"/>
              <a:t> </a:t>
            </a:r>
            <a:r>
              <a:rPr lang="en-US" dirty="0" err="1"/>
              <a:t>Việt</a:t>
            </a:r>
            <a:r>
              <a:rPr lang="en-US" dirty="0"/>
              <a:t> Nam </a:t>
            </a:r>
            <a:r>
              <a:rPr lang="en-US" dirty="0" err="1"/>
              <a:t>cấp</a:t>
            </a:r>
            <a:r>
              <a:rPr lang="en-US" dirty="0"/>
              <a:t> </a:t>
            </a:r>
            <a:r>
              <a:rPr lang="en-US" dirty="0" err="1"/>
              <a:t>xã</a:t>
            </a:r>
            <a:r>
              <a:rPr lang="en-US" dirty="0"/>
              <a:t> </a:t>
            </a:r>
            <a:r>
              <a:rPr lang="en-US" dirty="0" err="1"/>
              <a:t>quyết</a:t>
            </a:r>
            <a:r>
              <a:rPr lang="en-US" dirty="0"/>
              <a:t> </a:t>
            </a:r>
            <a:r>
              <a:rPr lang="en-US" dirty="0" err="1"/>
              <a:t>định</a:t>
            </a:r>
            <a:r>
              <a:rPr lang="en-US" dirty="0"/>
              <a:t> </a:t>
            </a:r>
            <a:r>
              <a:rPr lang="en-US" dirty="0" err="1"/>
              <a:t>căn</a:t>
            </a:r>
            <a:r>
              <a:rPr lang="en-US" dirty="0"/>
              <a:t> </a:t>
            </a:r>
            <a:r>
              <a:rPr lang="en-US" dirty="0" err="1"/>
              <a:t>cứ</a:t>
            </a:r>
            <a:r>
              <a:rPr lang="en-US" dirty="0"/>
              <a:t> </a:t>
            </a:r>
            <a:r>
              <a:rPr lang="en-US" dirty="0" err="1"/>
              <a:t>vào</a:t>
            </a:r>
            <a:r>
              <a:rPr lang="en-US" dirty="0"/>
              <a:t> </a:t>
            </a:r>
            <a:r>
              <a:rPr lang="en-US" dirty="0" err="1"/>
              <a:t>số</a:t>
            </a:r>
            <a:r>
              <a:rPr lang="en-US" dirty="0"/>
              <a:t> </a:t>
            </a:r>
            <a:r>
              <a:rPr lang="en-US" dirty="0" err="1"/>
              <a:t>lượng</a:t>
            </a:r>
            <a:r>
              <a:rPr lang="en-US" dirty="0"/>
              <a:t> </a:t>
            </a:r>
            <a:r>
              <a:rPr lang="en-US" dirty="0" err="1"/>
              <a:t>thành</a:t>
            </a:r>
            <a:r>
              <a:rPr lang="en-US" dirty="0"/>
              <a:t> </a:t>
            </a:r>
            <a:r>
              <a:rPr lang="en-US" dirty="0" err="1"/>
              <a:t>viên</a:t>
            </a:r>
            <a:r>
              <a:rPr lang="en-US" dirty="0"/>
              <a:t> Ban </a:t>
            </a:r>
            <a:r>
              <a:rPr lang="en-US" dirty="0" err="1"/>
              <a:t>Giám</a:t>
            </a:r>
            <a:r>
              <a:rPr lang="en-US" dirty="0"/>
              <a:t> </a:t>
            </a:r>
            <a:r>
              <a:rPr lang="en-US" dirty="0" err="1"/>
              <a:t>sát</a:t>
            </a:r>
            <a:r>
              <a:rPr lang="en-US" dirty="0"/>
              <a:t> </a:t>
            </a:r>
            <a:r>
              <a:rPr lang="en-US" dirty="0" err="1"/>
              <a:t>đầu</a:t>
            </a:r>
            <a:r>
              <a:rPr lang="en-US" dirty="0"/>
              <a:t> </a:t>
            </a:r>
            <a:r>
              <a:rPr lang="en-US" dirty="0" err="1"/>
              <a:t>tư</a:t>
            </a:r>
            <a:r>
              <a:rPr lang="en-US" dirty="0"/>
              <a:t> </a:t>
            </a:r>
            <a:r>
              <a:rPr lang="en-US" dirty="0" err="1"/>
              <a:t>của</a:t>
            </a:r>
            <a:r>
              <a:rPr lang="en-US" dirty="0"/>
              <a:t> </a:t>
            </a:r>
            <a:r>
              <a:rPr lang="en-US" dirty="0" err="1"/>
              <a:t>cộng</a:t>
            </a:r>
            <a:r>
              <a:rPr lang="en-US" dirty="0"/>
              <a:t> </a:t>
            </a:r>
            <a:r>
              <a:rPr lang="en-US" dirty="0" err="1"/>
              <a:t>đồng</a:t>
            </a:r>
            <a:r>
              <a:rPr lang="en-US" dirty="0"/>
              <a:t> </a:t>
            </a:r>
            <a:r>
              <a:rPr lang="en-US" dirty="0" err="1"/>
              <a:t>nhưng</a:t>
            </a:r>
            <a:r>
              <a:rPr lang="en-US" dirty="0"/>
              <a:t> </a:t>
            </a:r>
            <a:r>
              <a:rPr lang="en-US" dirty="0" err="1"/>
              <a:t>không</a:t>
            </a:r>
            <a:r>
              <a:rPr lang="en-US" dirty="0"/>
              <a:t> </a:t>
            </a:r>
            <a:r>
              <a:rPr lang="en-US" dirty="0" err="1"/>
              <a:t>quá</a:t>
            </a:r>
            <a:r>
              <a:rPr lang="en-US" dirty="0"/>
              <a:t> </a:t>
            </a:r>
            <a:r>
              <a:rPr lang="en-US" b="1" dirty="0"/>
              <a:t>02 </a:t>
            </a:r>
            <a:r>
              <a:rPr lang="en-US" b="1" dirty="0" err="1"/>
              <a:t>người</a:t>
            </a:r>
            <a:r>
              <a:rPr lang="en-US" b="1" dirty="0"/>
              <a:t>.</a:t>
            </a:r>
          </a:p>
          <a:p>
            <a:pPr algn="just"/>
            <a:endParaRPr lang="en-US" dirty="0"/>
          </a:p>
        </p:txBody>
      </p:sp>
      <p:pic>
        <p:nvPicPr>
          <p:cNvPr id="5" name="Content Placeholder 4"/>
          <p:cNvPicPr>
            <a:picLocks noGrp="1" noChangeAspect="1"/>
          </p:cNvPicPr>
          <p:nvPr>
            <p:ph sz="half" idx="2"/>
          </p:nvPr>
        </p:nvPicPr>
        <p:blipFill>
          <a:blip r:embed="rId2"/>
          <a:stretch>
            <a:fillRect/>
          </a:stretch>
        </p:blipFill>
        <p:spPr>
          <a:xfrm>
            <a:off x="7191375" y="2197917"/>
            <a:ext cx="4313238" cy="3498208"/>
          </a:xfrm>
          <a:prstGeom prst="rect">
            <a:avLst/>
          </a:prstGeom>
        </p:spPr>
      </p:pic>
    </p:spTree>
    <p:extLst>
      <p:ext uri="{BB962C8B-B14F-4D97-AF65-F5344CB8AC3E}">
        <p14:creationId xmlns:p14="http://schemas.microsoft.com/office/powerpoint/2010/main" val="214555079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Hoạt</a:t>
            </a:r>
            <a:r>
              <a:rPr lang="en-US" b="1" dirty="0"/>
              <a:t> </a:t>
            </a:r>
            <a:r>
              <a:rPr lang="en-US" b="1" dirty="0" err="1"/>
              <a:t>động</a:t>
            </a:r>
            <a:r>
              <a:rPr lang="en-US" b="1" dirty="0"/>
              <a:t> </a:t>
            </a:r>
            <a:r>
              <a:rPr lang="en-US" b="1" dirty="0" err="1"/>
              <a:t>của</a:t>
            </a:r>
            <a:r>
              <a:rPr lang="en-US" b="1" dirty="0"/>
              <a:t> Ban </a:t>
            </a:r>
            <a:r>
              <a:rPr lang="en-US" b="1" dirty="0" err="1"/>
              <a:t>Giám</a:t>
            </a:r>
            <a:r>
              <a:rPr lang="en-US" b="1" dirty="0"/>
              <a:t> </a:t>
            </a:r>
            <a:r>
              <a:rPr lang="en-US" b="1" dirty="0" err="1"/>
              <a:t>sát</a:t>
            </a:r>
            <a:r>
              <a:rPr lang="en-US" b="1" dirty="0"/>
              <a:t> </a:t>
            </a:r>
            <a:r>
              <a:rPr lang="en-US" b="1" dirty="0" err="1"/>
              <a:t>đầu</a:t>
            </a:r>
            <a:r>
              <a:rPr lang="en-US" b="1" dirty="0"/>
              <a:t> </a:t>
            </a:r>
            <a:r>
              <a:rPr lang="en-US" b="1" dirty="0" err="1"/>
              <a:t>tư</a:t>
            </a:r>
            <a:r>
              <a:rPr lang="en-US" b="1" dirty="0"/>
              <a:t> </a:t>
            </a:r>
            <a:r>
              <a:rPr lang="en-US" b="1" dirty="0" err="1"/>
              <a:t>của</a:t>
            </a:r>
            <a:r>
              <a:rPr lang="en-US" b="1" dirty="0"/>
              <a:t> </a:t>
            </a:r>
            <a:r>
              <a:rPr lang="en-US" b="1" dirty="0" err="1"/>
              <a:t>cộng</a:t>
            </a:r>
            <a:r>
              <a:rPr lang="en-US" b="1" dirty="0"/>
              <a:t> </a:t>
            </a:r>
            <a:r>
              <a:rPr lang="en-US" b="1" dirty="0" err="1"/>
              <a:t>đồng</a:t>
            </a:r>
            <a:endParaRPr lang="en-US" b="1" dirty="0"/>
          </a:p>
        </p:txBody>
      </p:sp>
      <p:sp>
        <p:nvSpPr>
          <p:cNvPr id="3" name="Content Placeholder 2"/>
          <p:cNvSpPr>
            <a:spLocks noGrp="1"/>
          </p:cNvSpPr>
          <p:nvPr>
            <p:ph idx="1"/>
          </p:nvPr>
        </p:nvSpPr>
        <p:spPr/>
        <p:txBody>
          <a:bodyPr>
            <a:normAutofit/>
          </a:bodyPr>
          <a:lstStyle/>
          <a:p>
            <a:pPr algn="just"/>
            <a:r>
              <a:rPr lang="en-US" b="1" dirty="0" err="1" smtClean="0"/>
              <a:t>Tiếp</a:t>
            </a:r>
            <a:r>
              <a:rPr lang="en-US" b="1" dirty="0" smtClean="0"/>
              <a:t> </a:t>
            </a:r>
            <a:r>
              <a:rPr lang="en-US" b="1" dirty="0" err="1"/>
              <a:t>nhận</a:t>
            </a:r>
            <a:r>
              <a:rPr lang="en-US" b="1" dirty="0"/>
              <a:t> </a:t>
            </a:r>
            <a:r>
              <a:rPr lang="en-US" b="1" dirty="0" err="1"/>
              <a:t>thông</a:t>
            </a:r>
            <a:r>
              <a:rPr lang="en-US" b="1" dirty="0"/>
              <a:t> tin </a:t>
            </a:r>
            <a:r>
              <a:rPr lang="en-US" dirty="0" err="1"/>
              <a:t>phản</a:t>
            </a:r>
            <a:r>
              <a:rPr lang="en-US" dirty="0"/>
              <a:t> </a:t>
            </a:r>
            <a:r>
              <a:rPr lang="en-US" dirty="0" err="1"/>
              <a:t>ánh</a:t>
            </a:r>
            <a:r>
              <a:rPr lang="en-US" dirty="0"/>
              <a:t> </a:t>
            </a:r>
            <a:r>
              <a:rPr lang="en-US" dirty="0" err="1"/>
              <a:t>trực</a:t>
            </a:r>
            <a:r>
              <a:rPr lang="en-US" dirty="0"/>
              <a:t> </a:t>
            </a:r>
            <a:r>
              <a:rPr lang="en-US" dirty="0" err="1"/>
              <a:t>tiếp</a:t>
            </a:r>
            <a:r>
              <a:rPr lang="en-US" dirty="0"/>
              <a:t> </a:t>
            </a:r>
            <a:r>
              <a:rPr lang="en-US" dirty="0" err="1"/>
              <a:t>hoặc</a:t>
            </a:r>
            <a:r>
              <a:rPr lang="en-US" dirty="0"/>
              <a:t> qua </a:t>
            </a:r>
            <a:r>
              <a:rPr lang="en-US" dirty="0" err="1"/>
              <a:t>hòm</a:t>
            </a:r>
            <a:r>
              <a:rPr lang="en-US" dirty="0"/>
              <a:t> </a:t>
            </a:r>
            <a:r>
              <a:rPr lang="en-US" dirty="0" err="1"/>
              <a:t>thư</a:t>
            </a:r>
            <a:r>
              <a:rPr lang="en-US" dirty="0"/>
              <a:t> </a:t>
            </a:r>
            <a:r>
              <a:rPr lang="en-US" dirty="0" err="1"/>
              <a:t>góp</a:t>
            </a:r>
            <a:r>
              <a:rPr lang="en-US" dirty="0"/>
              <a:t> ý </a:t>
            </a:r>
            <a:r>
              <a:rPr lang="en-US" dirty="0" err="1"/>
              <a:t>của</a:t>
            </a:r>
            <a:r>
              <a:rPr lang="en-US" dirty="0"/>
              <a:t> </a:t>
            </a:r>
            <a:r>
              <a:rPr lang="en-US" dirty="0" err="1"/>
              <a:t>công</a:t>
            </a:r>
            <a:r>
              <a:rPr lang="en-US" dirty="0"/>
              <a:t> </a:t>
            </a:r>
            <a:r>
              <a:rPr lang="en-US" dirty="0" err="1"/>
              <a:t>dân</a:t>
            </a:r>
            <a:r>
              <a:rPr lang="en-US" dirty="0"/>
              <a:t>, </a:t>
            </a:r>
            <a:r>
              <a:rPr lang="en-US" dirty="0" err="1"/>
              <a:t>tổ</a:t>
            </a:r>
            <a:r>
              <a:rPr lang="en-US" dirty="0"/>
              <a:t> </a:t>
            </a:r>
            <a:r>
              <a:rPr lang="en-US" dirty="0" err="1"/>
              <a:t>chức</a:t>
            </a:r>
            <a:r>
              <a:rPr lang="en-US" dirty="0"/>
              <a:t>, </a:t>
            </a:r>
            <a:r>
              <a:rPr lang="en-US" dirty="0" err="1"/>
              <a:t>cá</a:t>
            </a:r>
            <a:r>
              <a:rPr lang="en-US" dirty="0"/>
              <a:t> </a:t>
            </a:r>
            <a:r>
              <a:rPr lang="en-US" dirty="0" err="1"/>
              <a:t>nhân</a:t>
            </a:r>
            <a:r>
              <a:rPr lang="en-US" dirty="0"/>
              <a:t> </a:t>
            </a:r>
            <a:r>
              <a:rPr lang="en-US" dirty="0" err="1"/>
              <a:t>có</a:t>
            </a:r>
            <a:r>
              <a:rPr lang="en-US" dirty="0"/>
              <a:t> </a:t>
            </a:r>
            <a:r>
              <a:rPr lang="en-US" dirty="0" err="1"/>
              <a:t>liên</a:t>
            </a:r>
            <a:r>
              <a:rPr lang="en-US" dirty="0"/>
              <a:t> </a:t>
            </a:r>
            <a:r>
              <a:rPr lang="en-US" dirty="0" err="1"/>
              <a:t>quan</a:t>
            </a:r>
            <a:r>
              <a:rPr lang="en-US" dirty="0"/>
              <a:t> </a:t>
            </a:r>
            <a:r>
              <a:rPr lang="en-US" dirty="0" err="1"/>
              <a:t>đến</a:t>
            </a:r>
            <a:r>
              <a:rPr lang="en-US" dirty="0"/>
              <a:t> </a:t>
            </a:r>
            <a:r>
              <a:rPr lang="en-US" dirty="0" err="1"/>
              <a:t>chương</a:t>
            </a:r>
            <a:r>
              <a:rPr lang="en-US" dirty="0"/>
              <a:t> </a:t>
            </a:r>
            <a:r>
              <a:rPr lang="en-US" dirty="0" err="1"/>
              <a:t>trình</a:t>
            </a:r>
            <a:r>
              <a:rPr lang="en-US" dirty="0"/>
              <a:t>, </a:t>
            </a:r>
            <a:r>
              <a:rPr lang="en-US" dirty="0" err="1"/>
              <a:t>dự</a:t>
            </a:r>
            <a:r>
              <a:rPr lang="en-US" dirty="0"/>
              <a:t> </a:t>
            </a:r>
            <a:r>
              <a:rPr lang="en-US" dirty="0" err="1"/>
              <a:t>án</a:t>
            </a:r>
            <a:r>
              <a:rPr lang="en-US" dirty="0"/>
              <a:t> </a:t>
            </a:r>
            <a:r>
              <a:rPr lang="en-US" dirty="0" err="1"/>
              <a:t>thuộc</a:t>
            </a:r>
            <a:r>
              <a:rPr lang="en-US" dirty="0"/>
              <a:t> </a:t>
            </a:r>
            <a:r>
              <a:rPr lang="en-US" dirty="0" err="1"/>
              <a:t>phạm</a:t>
            </a:r>
            <a:r>
              <a:rPr lang="en-US" dirty="0"/>
              <a:t> vi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 </a:t>
            </a:r>
            <a:r>
              <a:rPr lang="en-US" dirty="0" err="1"/>
              <a:t>của</a:t>
            </a:r>
            <a:r>
              <a:rPr lang="en-US" dirty="0"/>
              <a:t> Ban </a:t>
            </a:r>
            <a:r>
              <a:rPr lang="en-US" dirty="0" err="1"/>
              <a:t>Giám</a:t>
            </a:r>
            <a:r>
              <a:rPr lang="en-US" dirty="0"/>
              <a:t> </a:t>
            </a:r>
            <a:r>
              <a:rPr lang="en-US" dirty="0" err="1"/>
              <a:t>sát</a:t>
            </a:r>
            <a:r>
              <a:rPr lang="en-US" dirty="0"/>
              <a:t> </a:t>
            </a:r>
            <a:r>
              <a:rPr lang="en-US" dirty="0" err="1"/>
              <a:t>đầu</a:t>
            </a:r>
            <a:r>
              <a:rPr lang="en-US" dirty="0"/>
              <a:t> </a:t>
            </a:r>
            <a:r>
              <a:rPr lang="en-US" dirty="0" err="1"/>
              <a:t>tư</a:t>
            </a:r>
            <a:r>
              <a:rPr lang="en-US" dirty="0"/>
              <a:t> </a:t>
            </a:r>
            <a:r>
              <a:rPr lang="en-US" dirty="0" err="1"/>
              <a:t>của</a:t>
            </a:r>
            <a:r>
              <a:rPr lang="en-US" dirty="0"/>
              <a:t> </a:t>
            </a:r>
            <a:r>
              <a:rPr lang="en-US" dirty="0" err="1"/>
              <a:t>cộng</a:t>
            </a:r>
            <a:r>
              <a:rPr lang="en-US" dirty="0"/>
              <a:t> </a:t>
            </a:r>
            <a:r>
              <a:rPr lang="en-US" dirty="0" err="1"/>
              <a:t>đồng</a:t>
            </a:r>
            <a:r>
              <a:rPr lang="en-US" dirty="0"/>
              <a:t>.</a:t>
            </a:r>
          </a:p>
          <a:p>
            <a:pPr algn="just"/>
            <a:r>
              <a:rPr lang="en-US" b="1" dirty="0" err="1" smtClean="0"/>
              <a:t>Chủ</a:t>
            </a:r>
            <a:r>
              <a:rPr lang="en-US" b="1" dirty="0" smtClean="0"/>
              <a:t> </a:t>
            </a:r>
            <a:r>
              <a:rPr lang="en-US" b="1" dirty="0" err="1"/>
              <a:t>động</a:t>
            </a:r>
            <a:r>
              <a:rPr lang="en-US" b="1" dirty="0"/>
              <a:t> </a:t>
            </a:r>
            <a:r>
              <a:rPr lang="en-US" b="1" dirty="0" err="1"/>
              <a:t>thu</a:t>
            </a:r>
            <a:r>
              <a:rPr lang="en-US" b="1" dirty="0"/>
              <a:t> </a:t>
            </a:r>
            <a:r>
              <a:rPr lang="en-US" b="1" dirty="0" err="1"/>
              <a:t>thập</a:t>
            </a:r>
            <a:r>
              <a:rPr lang="en-US" b="1" dirty="0"/>
              <a:t>, </a:t>
            </a:r>
            <a:r>
              <a:rPr lang="en-US" b="1" dirty="0" err="1"/>
              <a:t>thông</a:t>
            </a:r>
            <a:r>
              <a:rPr lang="en-US" b="1" dirty="0"/>
              <a:t> tin</a:t>
            </a:r>
            <a:r>
              <a:rPr lang="en-US" dirty="0"/>
              <a:t>, </a:t>
            </a:r>
            <a:r>
              <a:rPr lang="en-US" dirty="0" err="1"/>
              <a:t>tài</a:t>
            </a:r>
            <a:r>
              <a:rPr lang="en-US" dirty="0"/>
              <a:t> </a:t>
            </a:r>
            <a:r>
              <a:rPr lang="en-US" dirty="0" err="1"/>
              <a:t>liệu</a:t>
            </a:r>
            <a:r>
              <a:rPr lang="en-US" dirty="0"/>
              <a:t> </a:t>
            </a:r>
            <a:r>
              <a:rPr lang="en-US" dirty="0" err="1"/>
              <a:t>để</a:t>
            </a:r>
            <a:r>
              <a:rPr lang="en-US" dirty="0"/>
              <a:t> </a:t>
            </a:r>
            <a:r>
              <a:rPr lang="en-US" dirty="0" err="1"/>
              <a:t>tiến</a:t>
            </a:r>
            <a:r>
              <a:rPr lang="en-US" dirty="0"/>
              <a:t> </a:t>
            </a:r>
            <a:r>
              <a:rPr lang="en-US" dirty="0" err="1"/>
              <a:t>hành</a:t>
            </a:r>
            <a:r>
              <a:rPr lang="en-US" dirty="0"/>
              <a:t> </a:t>
            </a:r>
            <a:r>
              <a:rPr lang="en-US" dirty="0" err="1"/>
              <a:t>phân</a:t>
            </a:r>
            <a:r>
              <a:rPr lang="en-US" dirty="0"/>
              <a:t> </a:t>
            </a:r>
            <a:r>
              <a:rPr lang="en-US" dirty="0" err="1"/>
              <a:t>tích</a:t>
            </a:r>
            <a:r>
              <a:rPr lang="en-US" dirty="0"/>
              <a:t>, </a:t>
            </a:r>
            <a:r>
              <a:rPr lang="en-US" dirty="0" err="1"/>
              <a:t>đối</a:t>
            </a:r>
            <a:r>
              <a:rPr lang="en-US" dirty="0"/>
              <a:t> </a:t>
            </a:r>
            <a:r>
              <a:rPr lang="en-US" dirty="0" err="1"/>
              <a:t>chiếu</a:t>
            </a:r>
            <a:r>
              <a:rPr lang="en-US" dirty="0"/>
              <a:t> </a:t>
            </a:r>
            <a:r>
              <a:rPr lang="en-US" dirty="0" err="1"/>
              <a:t>và</a:t>
            </a:r>
            <a:r>
              <a:rPr lang="en-US" dirty="0"/>
              <a:t> </a:t>
            </a:r>
            <a:r>
              <a:rPr lang="en-US" dirty="0" err="1"/>
              <a:t>tổng</a:t>
            </a:r>
            <a:r>
              <a:rPr lang="en-US" dirty="0"/>
              <a:t> </a:t>
            </a:r>
            <a:r>
              <a:rPr lang="en-US" dirty="0" err="1"/>
              <a:t>hợp</a:t>
            </a:r>
            <a:r>
              <a:rPr lang="en-US" dirty="0"/>
              <a:t>, </a:t>
            </a:r>
            <a:r>
              <a:rPr lang="en-US" dirty="0" err="1"/>
              <a:t>đánh</a:t>
            </a:r>
            <a:r>
              <a:rPr lang="en-US" dirty="0"/>
              <a:t> </a:t>
            </a:r>
            <a:r>
              <a:rPr lang="en-US" dirty="0" err="1"/>
              <a:t>giá</a:t>
            </a:r>
            <a:r>
              <a:rPr lang="en-US" dirty="0"/>
              <a:t> </a:t>
            </a:r>
            <a:r>
              <a:rPr lang="en-US" dirty="0" err="1"/>
              <a:t>tính</a:t>
            </a:r>
            <a:r>
              <a:rPr lang="en-US" dirty="0"/>
              <a:t> </a:t>
            </a:r>
            <a:r>
              <a:rPr lang="en-US" dirty="0" err="1"/>
              <a:t>xác</a:t>
            </a:r>
            <a:r>
              <a:rPr lang="en-US" dirty="0"/>
              <a:t> </a:t>
            </a:r>
            <a:r>
              <a:rPr lang="en-US" dirty="0" err="1"/>
              <a:t>thực</a:t>
            </a:r>
            <a:r>
              <a:rPr lang="en-US" dirty="0"/>
              <a:t>, </a:t>
            </a:r>
            <a:r>
              <a:rPr lang="en-US" dirty="0" err="1"/>
              <a:t>sự</a:t>
            </a:r>
            <a:r>
              <a:rPr lang="en-US" dirty="0"/>
              <a:t> </a:t>
            </a:r>
            <a:r>
              <a:rPr lang="en-US" dirty="0" err="1"/>
              <a:t>phù</a:t>
            </a:r>
            <a:r>
              <a:rPr lang="en-US" dirty="0"/>
              <a:t> </a:t>
            </a:r>
            <a:r>
              <a:rPr lang="en-US" dirty="0" err="1"/>
              <a:t>hợp</a:t>
            </a:r>
            <a:r>
              <a:rPr lang="en-US" dirty="0"/>
              <a:t> </a:t>
            </a:r>
            <a:r>
              <a:rPr lang="en-US" dirty="0" err="1"/>
              <a:t>khi</a:t>
            </a:r>
            <a:r>
              <a:rPr lang="en-US" dirty="0"/>
              <a:t> </a:t>
            </a:r>
            <a:r>
              <a:rPr lang="en-US" dirty="0" err="1"/>
              <a:t>thực</a:t>
            </a:r>
            <a:r>
              <a:rPr lang="en-US" dirty="0"/>
              <a:t> </a:t>
            </a:r>
            <a:r>
              <a:rPr lang="en-US" dirty="0" err="1"/>
              <a:t>hiện</a:t>
            </a:r>
            <a:r>
              <a:rPr lang="en-US" dirty="0"/>
              <a:t> </a:t>
            </a:r>
            <a:r>
              <a:rPr lang="en-US" dirty="0" err="1"/>
              <a:t>chương</a:t>
            </a:r>
            <a:r>
              <a:rPr lang="en-US" dirty="0"/>
              <a:t> </a:t>
            </a:r>
            <a:r>
              <a:rPr lang="en-US" dirty="0" err="1"/>
              <a:t>trình</a:t>
            </a:r>
            <a:r>
              <a:rPr lang="en-US" dirty="0"/>
              <a:t>, </a:t>
            </a:r>
            <a:r>
              <a:rPr lang="en-US" dirty="0" err="1"/>
              <a:t>dự</a:t>
            </a:r>
            <a:r>
              <a:rPr lang="en-US" dirty="0"/>
              <a:t> </a:t>
            </a:r>
            <a:r>
              <a:rPr lang="en-US" dirty="0" err="1"/>
              <a:t>án</a:t>
            </a:r>
            <a:r>
              <a:rPr lang="en-US" dirty="0"/>
              <a:t>; </a:t>
            </a:r>
            <a:r>
              <a:rPr lang="en-US" dirty="0" err="1"/>
              <a:t>nội</a:t>
            </a:r>
            <a:r>
              <a:rPr lang="en-US" dirty="0"/>
              <a:t> dung </a:t>
            </a:r>
            <a:r>
              <a:rPr lang="en-US" dirty="0" err="1"/>
              <a:t>phản</a:t>
            </a:r>
            <a:r>
              <a:rPr lang="en-US" dirty="0"/>
              <a:t> </a:t>
            </a:r>
            <a:r>
              <a:rPr lang="en-US" dirty="0" err="1"/>
              <a:t>ánh</a:t>
            </a:r>
            <a:r>
              <a:rPr lang="en-US" dirty="0"/>
              <a:t>, </a:t>
            </a:r>
            <a:r>
              <a:rPr lang="en-US" dirty="0" err="1"/>
              <a:t>kiến</a:t>
            </a:r>
            <a:r>
              <a:rPr lang="en-US" dirty="0"/>
              <a:t> </a:t>
            </a:r>
            <a:r>
              <a:rPr lang="en-US" dirty="0" err="1"/>
              <a:t>nghị</a:t>
            </a:r>
            <a:r>
              <a:rPr lang="en-US" dirty="0"/>
              <a:t> </a:t>
            </a:r>
            <a:r>
              <a:rPr lang="en-US" dirty="0" err="1"/>
              <a:t>của</a:t>
            </a:r>
            <a:r>
              <a:rPr lang="en-US" dirty="0"/>
              <a:t> </a:t>
            </a:r>
            <a:r>
              <a:rPr lang="en-US" dirty="0" err="1"/>
              <a:t>Nhân</a:t>
            </a:r>
            <a:r>
              <a:rPr lang="en-US" dirty="0"/>
              <a:t> </a:t>
            </a:r>
            <a:r>
              <a:rPr lang="en-US" dirty="0" err="1"/>
              <a:t>dân</a:t>
            </a:r>
            <a:r>
              <a:rPr lang="en-US" dirty="0"/>
              <a:t> </a:t>
            </a:r>
            <a:r>
              <a:rPr lang="en-US" dirty="0" err="1"/>
              <a:t>về</a:t>
            </a:r>
            <a:r>
              <a:rPr lang="en-US" dirty="0"/>
              <a:t> </a:t>
            </a:r>
            <a:r>
              <a:rPr lang="en-US" dirty="0" err="1"/>
              <a:t>chương</a:t>
            </a:r>
            <a:r>
              <a:rPr lang="en-US" dirty="0"/>
              <a:t> </a:t>
            </a:r>
            <a:r>
              <a:rPr lang="en-US" dirty="0" err="1"/>
              <a:t>trình</a:t>
            </a:r>
            <a:r>
              <a:rPr lang="en-US" dirty="0"/>
              <a:t>, </a:t>
            </a:r>
            <a:r>
              <a:rPr lang="en-US" dirty="0" err="1"/>
              <a:t>dự</a:t>
            </a:r>
            <a:r>
              <a:rPr lang="en-US" dirty="0"/>
              <a:t> </a:t>
            </a:r>
            <a:r>
              <a:rPr lang="en-US" dirty="0" err="1"/>
              <a:t>án</a:t>
            </a:r>
            <a:r>
              <a:rPr lang="en-US" dirty="0"/>
              <a:t> </a:t>
            </a:r>
            <a:r>
              <a:rPr lang="en-US" dirty="0" err="1"/>
              <a:t>trên</a:t>
            </a:r>
            <a:r>
              <a:rPr lang="en-US" dirty="0"/>
              <a:t> </a:t>
            </a:r>
            <a:r>
              <a:rPr lang="en-US" dirty="0" err="1"/>
              <a:t>địa</a:t>
            </a:r>
            <a:r>
              <a:rPr lang="en-US" dirty="0"/>
              <a:t> </a:t>
            </a:r>
            <a:r>
              <a:rPr lang="en-US" dirty="0" err="1"/>
              <a:t>bàn</a:t>
            </a:r>
            <a:r>
              <a:rPr lang="en-US" dirty="0"/>
              <a:t>.</a:t>
            </a:r>
          </a:p>
          <a:p>
            <a:pPr algn="just"/>
            <a:endParaRPr lang="en-US" dirty="0"/>
          </a:p>
        </p:txBody>
      </p:sp>
    </p:spTree>
    <p:extLst>
      <p:ext uri="{BB962C8B-B14F-4D97-AF65-F5344CB8AC3E}">
        <p14:creationId xmlns:p14="http://schemas.microsoft.com/office/powerpoint/2010/main" val="107260344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err="1"/>
              <a:t>Hoạt</a:t>
            </a:r>
            <a:r>
              <a:rPr lang="en-US" b="1" dirty="0"/>
              <a:t> </a:t>
            </a:r>
            <a:r>
              <a:rPr lang="en-US" b="1" dirty="0" err="1"/>
              <a:t>động</a:t>
            </a:r>
            <a:r>
              <a:rPr lang="en-US" b="1" dirty="0"/>
              <a:t> </a:t>
            </a:r>
            <a:r>
              <a:rPr lang="en-US" b="1" dirty="0" err="1"/>
              <a:t>của</a:t>
            </a:r>
            <a:r>
              <a:rPr lang="en-US" b="1" dirty="0"/>
              <a:t> Ban </a:t>
            </a:r>
            <a:r>
              <a:rPr lang="en-US" b="1" dirty="0" err="1"/>
              <a:t>Giám</a:t>
            </a:r>
            <a:r>
              <a:rPr lang="en-US" b="1" dirty="0"/>
              <a:t> </a:t>
            </a:r>
            <a:r>
              <a:rPr lang="en-US" b="1" dirty="0" err="1"/>
              <a:t>sát</a:t>
            </a:r>
            <a:r>
              <a:rPr lang="en-US" b="1" dirty="0"/>
              <a:t> </a:t>
            </a:r>
            <a:r>
              <a:rPr lang="en-US" b="1" dirty="0" err="1"/>
              <a:t>đầu</a:t>
            </a:r>
            <a:r>
              <a:rPr lang="en-US" b="1" dirty="0"/>
              <a:t> </a:t>
            </a:r>
            <a:r>
              <a:rPr lang="en-US" b="1" dirty="0" err="1"/>
              <a:t>tư</a:t>
            </a:r>
            <a:r>
              <a:rPr lang="en-US" b="1" dirty="0"/>
              <a:t> </a:t>
            </a:r>
            <a:r>
              <a:rPr lang="en-US" b="1" dirty="0" err="1"/>
              <a:t>của</a:t>
            </a:r>
            <a:r>
              <a:rPr lang="en-US" b="1" dirty="0"/>
              <a:t> </a:t>
            </a:r>
            <a:r>
              <a:rPr lang="en-US" b="1" dirty="0" err="1"/>
              <a:t>cộng</a:t>
            </a:r>
            <a:r>
              <a:rPr lang="en-US" b="1" dirty="0"/>
              <a:t> </a:t>
            </a:r>
            <a:r>
              <a:rPr lang="en-US" b="1" dirty="0" err="1"/>
              <a:t>đồng</a:t>
            </a:r>
            <a:endParaRPr lang="en-US" dirty="0"/>
          </a:p>
        </p:txBody>
      </p:sp>
      <p:sp>
        <p:nvSpPr>
          <p:cNvPr id="3" name="Content Placeholder 2"/>
          <p:cNvSpPr>
            <a:spLocks noGrp="1"/>
          </p:cNvSpPr>
          <p:nvPr>
            <p:ph idx="1"/>
          </p:nvPr>
        </p:nvSpPr>
        <p:spPr/>
        <p:txBody>
          <a:bodyPr/>
          <a:lstStyle/>
          <a:p>
            <a:pPr algn="just"/>
            <a:r>
              <a:rPr lang="en-US" b="1" dirty="0" err="1"/>
              <a:t>Tổ</a:t>
            </a:r>
            <a:r>
              <a:rPr lang="en-US" b="1" dirty="0"/>
              <a:t> </a:t>
            </a:r>
            <a:r>
              <a:rPr lang="en-US" b="1" dirty="0" err="1"/>
              <a:t>chức</a:t>
            </a:r>
            <a:r>
              <a:rPr lang="en-US" b="1" dirty="0"/>
              <a:t> </a:t>
            </a:r>
            <a:r>
              <a:rPr lang="en-US" b="1" dirty="0" err="1"/>
              <a:t>kiểm</a:t>
            </a:r>
            <a:r>
              <a:rPr lang="en-US" b="1" dirty="0"/>
              <a:t> </a:t>
            </a:r>
            <a:r>
              <a:rPr lang="en-US" b="1" dirty="0" err="1"/>
              <a:t>tra</a:t>
            </a:r>
            <a:r>
              <a:rPr lang="en-US" b="1" dirty="0"/>
              <a:t>, </a:t>
            </a:r>
            <a:r>
              <a:rPr lang="en-US" b="1" dirty="0" err="1"/>
              <a:t>giám</a:t>
            </a:r>
            <a:r>
              <a:rPr lang="en-US" b="1" dirty="0"/>
              <a:t> </a:t>
            </a:r>
            <a:r>
              <a:rPr lang="en-US" b="1" dirty="0" err="1"/>
              <a:t>sát</a:t>
            </a:r>
            <a:r>
              <a:rPr lang="en-US" b="1" dirty="0"/>
              <a:t> </a:t>
            </a:r>
            <a:r>
              <a:rPr lang="en-US" b="1" dirty="0" err="1"/>
              <a:t>trực</a:t>
            </a:r>
            <a:r>
              <a:rPr lang="en-US" b="1" dirty="0"/>
              <a:t> </a:t>
            </a:r>
            <a:r>
              <a:rPr lang="en-US" b="1" dirty="0" err="1"/>
              <a:t>tiếp</a:t>
            </a:r>
            <a:r>
              <a:rPr lang="en-US" b="1" dirty="0"/>
              <a:t> </a:t>
            </a:r>
            <a:r>
              <a:rPr lang="en-US" dirty="0" err="1"/>
              <a:t>tại</a:t>
            </a:r>
            <a:r>
              <a:rPr lang="en-US" dirty="0"/>
              <a:t> </a:t>
            </a:r>
            <a:r>
              <a:rPr lang="en-US" dirty="0" err="1"/>
              <a:t>nơi</a:t>
            </a:r>
            <a:r>
              <a:rPr lang="en-US" dirty="0"/>
              <a:t> </a:t>
            </a:r>
            <a:r>
              <a:rPr lang="en-US" dirty="0" err="1"/>
              <a:t>thực</a:t>
            </a:r>
            <a:r>
              <a:rPr lang="en-US" dirty="0"/>
              <a:t> </a:t>
            </a:r>
            <a:r>
              <a:rPr lang="en-US" dirty="0" err="1"/>
              <a:t>hiện</a:t>
            </a:r>
            <a:r>
              <a:rPr lang="en-US" dirty="0"/>
              <a:t> </a:t>
            </a:r>
            <a:r>
              <a:rPr lang="en-US" dirty="0" err="1"/>
              <a:t>chương</a:t>
            </a:r>
            <a:r>
              <a:rPr lang="en-US" dirty="0"/>
              <a:t> </a:t>
            </a:r>
            <a:r>
              <a:rPr lang="en-US" dirty="0" err="1"/>
              <a:t>trình</a:t>
            </a:r>
            <a:r>
              <a:rPr lang="en-US" dirty="0"/>
              <a:t>, </a:t>
            </a:r>
            <a:r>
              <a:rPr lang="en-US" dirty="0" err="1"/>
              <a:t>dự</a:t>
            </a:r>
            <a:r>
              <a:rPr lang="en-US" dirty="0"/>
              <a:t> </a:t>
            </a:r>
            <a:r>
              <a:rPr lang="en-US" dirty="0" err="1"/>
              <a:t>án</a:t>
            </a:r>
            <a:r>
              <a:rPr lang="en-US" dirty="0"/>
              <a:t>. </a:t>
            </a:r>
            <a:r>
              <a:rPr lang="en-US" dirty="0" err="1"/>
              <a:t>Trong</a:t>
            </a:r>
            <a:r>
              <a:rPr lang="en-US" dirty="0"/>
              <a:t> </a:t>
            </a:r>
            <a:r>
              <a:rPr lang="en-US" dirty="0" err="1"/>
              <a:t>quá</a:t>
            </a:r>
            <a:r>
              <a:rPr lang="en-US" dirty="0"/>
              <a:t> </a:t>
            </a:r>
            <a:r>
              <a:rPr lang="en-US" dirty="0" err="1"/>
              <a:t>trình</a:t>
            </a:r>
            <a:r>
              <a:rPr lang="en-US" dirty="0"/>
              <a:t> </a:t>
            </a:r>
            <a:r>
              <a:rPr lang="en-US" dirty="0" err="1"/>
              <a:t>thực</a:t>
            </a:r>
            <a:r>
              <a:rPr lang="en-US" dirty="0"/>
              <a:t> </a:t>
            </a:r>
            <a:r>
              <a:rPr lang="en-US" dirty="0" err="1"/>
              <a:t>hiện</a:t>
            </a:r>
            <a:r>
              <a:rPr lang="en-US" dirty="0"/>
              <a:t> </a:t>
            </a:r>
            <a:r>
              <a:rPr lang="en-US" dirty="0" err="1"/>
              <a:t>nhiệm</a:t>
            </a:r>
            <a:r>
              <a:rPr lang="en-US" dirty="0"/>
              <a:t> </a:t>
            </a:r>
            <a:r>
              <a:rPr lang="en-US" dirty="0" err="1"/>
              <a:t>vụ</a:t>
            </a:r>
            <a:r>
              <a:rPr lang="en-US" dirty="0"/>
              <a:t>, Ban </a:t>
            </a:r>
            <a:r>
              <a:rPr lang="en-US" dirty="0" err="1"/>
              <a:t>Giám</a:t>
            </a:r>
            <a:r>
              <a:rPr lang="en-US" dirty="0"/>
              <a:t> </a:t>
            </a:r>
            <a:r>
              <a:rPr lang="en-US" dirty="0" err="1"/>
              <a:t>sát</a:t>
            </a:r>
            <a:r>
              <a:rPr lang="en-US" dirty="0"/>
              <a:t> </a:t>
            </a:r>
            <a:r>
              <a:rPr lang="en-US" dirty="0" err="1"/>
              <a:t>đầu</a:t>
            </a:r>
            <a:r>
              <a:rPr lang="en-US" dirty="0"/>
              <a:t> </a:t>
            </a:r>
            <a:r>
              <a:rPr lang="en-US" dirty="0" err="1"/>
              <a:t>tư</a:t>
            </a:r>
            <a:r>
              <a:rPr lang="en-US" dirty="0"/>
              <a:t> </a:t>
            </a:r>
            <a:r>
              <a:rPr lang="en-US" dirty="0" err="1"/>
              <a:t>của</a:t>
            </a:r>
            <a:r>
              <a:rPr lang="en-US" dirty="0"/>
              <a:t> </a:t>
            </a:r>
            <a:r>
              <a:rPr lang="en-US" dirty="0" err="1"/>
              <a:t>cộng</a:t>
            </a:r>
            <a:r>
              <a:rPr lang="en-US" dirty="0"/>
              <a:t> </a:t>
            </a:r>
            <a:r>
              <a:rPr lang="en-US" dirty="0" err="1"/>
              <a:t>đồng</a:t>
            </a:r>
            <a:r>
              <a:rPr lang="en-US" dirty="0"/>
              <a:t> </a:t>
            </a:r>
            <a:r>
              <a:rPr lang="en-US" dirty="0" err="1"/>
              <a:t>có</a:t>
            </a:r>
            <a:r>
              <a:rPr lang="en-US" dirty="0"/>
              <a:t> </a:t>
            </a:r>
            <a:r>
              <a:rPr lang="en-US" dirty="0" err="1"/>
              <a:t>thể</a:t>
            </a:r>
            <a:r>
              <a:rPr lang="en-US" dirty="0"/>
              <a:t> </a:t>
            </a:r>
            <a:r>
              <a:rPr lang="en-US" dirty="0" err="1"/>
              <a:t>mời</a:t>
            </a:r>
            <a:r>
              <a:rPr lang="en-US" dirty="0"/>
              <a:t> </a:t>
            </a:r>
            <a:r>
              <a:rPr lang="en-US" dirty="0" err="1"/>
              <a:t>người</a:t>
            </a:r>
            <a:r>
              <a:rPr lang="en-US" dirty="0"/>
              <a:t> </a:t>
            </a:r>
            <a:r>
              <a:rPr lang="en-US" dirty="0" err="1"/>
              <a:t>có</a:t>
            </a:r>
            <a:r>
              <a:rPr lang="en-US" dirty="0"/>
              <a:t> </a:t>
            </a:r>
            <a:r>
              <a:rPr lang="en-US" dirty="0" err="1"/>
              <a:t>chuyên</a:t>
            </a:r>
            <a:r>
              <a:rPr lang="en-US" dirty="0"/>
              <a:t> </a:t>
            </a:r>
            <a:r>
              <a:rPr lang="en-US" dirty="0" err="1"/>
              <a:t>môn</a:t>
            </a:r>
            <a:r>
              <a:rPr lang="en-US" dirty="0"/>
              <a:t> </a:t>
            </a:r>
            <a:r>
              <a:rPr lang="en-US" dirty="0" err="1"/>
              <a:t>liên</a:t>
            </a:r>
            <a:r>
              <a:rPr lang="en-US" dirty="0"/>
              <a:t> </a:t>
            </a:r>
            <a:r>
              <a:rPr lang="en-US" dirty="0" err="1"/>
              <a:t>quan</a:t>
            </a:r>
            <a:r>
              <a:rPr lang="en-US" dirty="0"/>
              <a:t> </a:t>
            </a:r>
            <a:r>
              <a:rPr lang="en-US" dirty="0" err="1"/>
              <a:t>đến</a:t>
            </a:r>
            <a:r>
              <a:rPr lang="en-US" dirty="0"/>
              <a:t> </a:t>
            </a:r>
            <a:r>
              <a:rPr lang="en-US" dirty="0" err="1"/>
              <a:t>nội</a:t>
            </a:r>
            <a:r>
              <a:rPr lang="en-US" dirty="0"/>
              <a:t> dung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 </a:t>
            </a:r>
            <a:r>
              <a:rPr lang="en-US" dirty="0" err="1"/>
              <a:t>cùng</a:t>
            </a:r>
            <a:r>
              <a:rPr lang="en-US" dirty="0"/>
              <a:t> </a:t>
            </a:r>
            <a:r>
              <a:rPr lang="en-US" dirty="0" err="1"/>
              <a:t>tham</a:t>
            </a:r>
            <a:r>
              <a:rPr lang="en-US" dirty="0"/>
              <a:t> </a:t>
            </a:r>
            <a:r>
              <a:rPr lang="en-US" dirty="0" err="1"/>
              <a:t>gia</a:t>
            </a:r>
            <a:r>
              <a:rPr lang="en-US" dirty="0"/>
              <a:t>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 </a:t>
            </a:r>
            <a:r>
              <a:rPr lang="en-US" dirty="0" err="1"/>
              <a:t>việc</a:t>
            </a:r>
            <a:r>
              <a:rPr lang="en-US" dirty="0"/>
              <a:t> </a:t>
            </a:r>
            <a:r>
              <a:rPr lang="en-US" dirty="0" err="1"/>
              <a:t>tuân</a:t>
            </a:r>
            <a:r>
              <a:rPr lang="en-US" dirty="0"/>
              <a:t> </a:t>
            </a:r>
            <a:r>
              <a:rPr lang="en-US" dirty="0" err="1"/>
              <a:t>thủ</a:t>
            </a:r>
            <a:r>
              <a:rPr lang="en-US" dirty="0"/>
              <a:t> </a:t>
            </a:r>
            <a:r>
              <a:rPr lang="en-US" dirty="0" err="1"/>
              <a:t>các</a:t>
            </a:r>
            <a:r>
              <a:rPr lang="en-US" dirty="0"/>
              <a:t> </a:t>
            </a:r>
            <a:r>
              <a:rPr lang="en-US" dirty="0" err="1"/>
              <a:t>quy</a:t>
            </a:r>
            <a:r>
              <a:rPr lang="en-US" dirty="0"/>
              <a:t> </a:t>
            </a:r>
            <a:r>
              <a:rPr lang="en-US" dirty="0" err="1"/>
              <a:t>trình</a:t>
            </a:r>
            <a:r>
              <a:rPr lang="en-US" dirty="0"/>
              <a:t>, </a:t>
            </a:r>
            <a:r>
              <a:rPr lang="en-US" dirty="0" err="1"/>
              <a:t>quy</a:t>
            </a:r>
            <a:r>
              <a:rPr lang="en-US" dirty="0"/>
              <a:t> </a:t>
            </a:r>
            <a:r>
              <a:rPr lang="en-US" dirty="0" err="1"/>
              <a:t>phạm</a:t>
            </a:r>
            <a:r>
              <a:rPr lang="en-US" dirty="0"/>
              <a:t> </a:t>
            </a:r>
            <a:r>
              <a:rPr lang="en-US" dirty="0" err="1"/>
              <a:t>kỹ</a:t>
            </a:r>
            <a:r>
              <a:rPr lang="en-US" dirty="0"/>
              <a:t> </a:t>
            </a:r>
            <a:r>
              <a:rPr lang="en-US" dirty="0" err="1"/>
              <a:t>thuật</a:t>
            </a:r>
            <a:r>
              <a:rPr lang="en-US" dirty="0"/>
              <a:t>, </a:t>
            </a:r>
            <a:r>
              <a:rPr lang="en-US" dirty="0" err="1"/>
              <a:t>định</a:t>
            </a:r>
            <a:r>
              <a:rPr lang="en-US" dirty="0"/>
              <a:t> </a:t>
            </a:r>
            <a:r>
              <a:rPr lang="en-US" dirty="0" err="1"/>
              <a:t>mức</a:t>
            </a:r>
            <a:r>
              <a:rPr lang="en-US" dirty="0"/>
              <a:t> </a:t>
            </a:r>
            <a:r>
              <a:rPr lang="en-US" dirty="0" err="1"/>
              <a:t>và</a:t>
            </a:r>
            <a:r>
              <a:rPr lang="en-US" dirty="0"/>
              <a:t> </a:t>
            </a:r>
            <a:r>
              <a:rPr lang="en-US" dirty="0" err="1"/>
              <a:t>chủng</a:t>
            </a:r>
            <a:r>
              <a:rPr lang="en-US" dirty="0"/>
              <a:t> </a:t>
            </a:r>
            <a:r>
              <a:rPr lang="en-US" dirty="0" err="1"/>
              <a:t>loại</a:t>
            </a:r>
            <a:r>
              <a:rPr lang="en-US" dirty="0"/>
              <a:t> </a:t>
            </a:r>
            <a:r>
              <a:rPr lang="en-US" dirty="0" err="1"/>
              <a:t>vật</a:t>
            </a:r>
            <a:r>
              <a:rPr lang="en-US" dirty="0"/>
              <a:t> </a:t>
            </a:r>
            <a:r>
              <a:rPr lang="en-US" dirty="0" err="1"/>
              <a:t>tư</a:t>
            </a:r>
            <a:r>
              <a:rPr lang="en-US" dirty="0"/>
              <a:t> </a:t>
            </a:r>
            <a:r>
              <a:rPr lang="en-US" dirty="0" err="1"/>
              <a:t>theo</a:t>
            </a:r>
            <a:r>
              <a:rPr lang="en-US" dirty="0"/>
              <a:t> </a:t>
            </a:r>
            <a:r>
              <a:rPr lang="en-US" dirty="0" err="1"/>
              <a:t>quy</a:t>
            </a:r>
            <a:r>
              <a:rPr lang="en-US" dirty="0"/>
              <a:t> </a:t>
            </a:r>
            <a:r>
              <a:rPr lang="en-US" dirty="0" err="1"/>
              <a:t>định</a:t>
            </a:r>
            <a:r>
              <a:rPr lang="en-US" dirty="0"/>
              <a:t>.</a:t>
            </a:r>
          </a:p>
          <a:p>
            <a:pPr algn="just"/>
            <a:r>
              <a:rPr lang="en-US" b="1" dirty="0" err="1"/>
              <a:t>Thông</a:t>
            </a:r>
            <a:r>
              <a:rPr lang="en-US" b="1" dirty="0"/>
              <a:t> </a:t>
            </a:r>
            <a:r>
              <a:rPr lang="en-US" b="1" dirty="0" err="1"/>
              <a:t>báo</a:t>
            </a:r>
            <a:r>
              <a:rPr lang="en-US" b="1" dirty="0"/>
              <a:t> </a:t>
            </a:r>
            <a:r>
              <a:rPr lang="en-US" b="1" dirty="0" err="1"/>
              <a:t>kết</a:t>
            </a:r>
            <a:r>
              <a:rPr lang="en-US" b="1" dirty="0"/>
              <a:t> </a:t>
            </a:r>
            <a:r>
              <a:rPr lang="en-US" b="1" dirty="0" err="1"/>
              <a:t>quả</a:t>
            </a:r>
            <a:r>
              <a:rPr lang="en-US" b="1" dirty="0"/>
              <a:t> </a:t>
            </a:r>
            <a:r>
              <a:rPr lang="en-US" dirty="0" err="1"/>
              <a:t>kiểm</a:t>
            </a:r>
            <a:r>
              <a:rPr lang="en-US" dirty="0"/>
              <a:t> </a:t>
            </a:r>
            <a:r>
              <a:rPr lang="en-US" dirty="0" err="1"/>
              <a:t>tra</a:t>
            </a:r>
            <a:r>
              <a:rPr lang="en-US" dirty="0"/>
              <a:t>, </a:t>
            </a:r>
            <a:r>
              <a:rPr lang="en-US" dirty="0" err="1"/>
              <a:t>giám</a:t>
            </a:r>
            <a:r>
              <a:rPr lang="en-US" dirty="0"/>
              <a:t> </a:t>
            </a:r>
            <a:r>
              <a:rPr lang="en-US" dirty="0" err="1"/>
              <a:t>sát</a:t>
            </a:r>
            <a:r>
              <a:rPr lang="en-US" dirty="0"/>
              <a:t> </a:t>
            </a:r>
            <a:r>
              <a:rPr lang="en-US" dirty="0" err="1"/>
              <a:t>đến</a:t>
            </a:r>
            <a:r>
              <a:rPr lang="en-US" dirty="0"/>
              <a:t> </a:t>
            </a:r>
            <a:r>
              <a:rPr lang="en-US" dirty="0" err="1"/>
              <a:t>cơ</a:t>
            </a:r>
            <a:r>
              <a:rPr lang="en-US" dirty="0"/>
              <a:t> </a:t>
            </a:r>
            <a:r>
              <a:rPr lang="en-US" dirty="0" err="1"/>
              <a:t>quan</a:t>
            </a:r>
            <a:r>
              <a:rPr lang="en-US" dirty="0"/>
              <a:t>, </a:t>
            </a:r>
            <a:r>
              <a:rPr lang="en-US" dirty="0" err="1"/>
              <a:t>tổ</a:t>
            </a:r>
            <a:r>
              <a:rPr lang="en-US" dirty="0"/>
              <a:t> </a:t>
            </a:r>
            <a:r>
              <a:rPr lang="en-US" dirty="0" err="1"/>
              <a:t>chức</a:t>
            </a:r>
            <a:r>
              <a:rPr lang="en-US" dirty="0"/>
              <a:t>, </a:t>
            </a:r>
            <a:r>
              <a:rPr lang="en-US" dirty="0" err="1"/>
              <a:t>cá</a:t>
            </a:r>
            <a:r>
              <a:rPr lang="en-US" dirty="0"/>
              <a:t> </a:t>
            </a:r>
            <a:r>
              <a:rPr lang="en-US" dirty="0" err="1"/>
              <a:t>nhân</a:t>
            </a:r>
            <a:r>
              <a:rPr lang="en-US" dirty="0"/>
              <a:t> </a:t>
            </a:r>
            <a:r>
              <a:rPr lang="en-US" dirty="0" err="1"/>
              <a:t>có</a:t>
            </a:r>
            <a:r>
              <a:rPr lang="en-US" dirty="0"/>
              <a:t> </a:t>
            </a:r>
            <a:r>
              <a:rPr lang="en-US" dirty="0" err="1"/>
              <a:t>phản</a:t>
            </a:r>
            <a:r>
              <a:rPr lang="en-US" dirty="0"/>
              <a:t> </a:t>
            </a:r>
            <a:r>
              <a:rPr lang="en-US" dirty="0" err="1"/>
              <a:t>ánh</a:t>
            </a:r>
            <a:r>
              <a:rPr lang="en-US" dirty="0"/>
              <a:t>, </a:t>
            </a:r>
            <a:r>
              <a:rPr lang="en-US" dirty="0" err="1"/>
              <a:t>kiến</a:t>
            </a:r>
            <a:r>
              <a:rPr lang="en-US" dirty="0"/>
              <a:t> </a:t>
            </a:r>
            <a:r>
              <a:rPr lang="en-US" dirty="0" err="1"/>
              <a:t>nghị</a:t>
            </a:r>
            <a:r>
              <a:rPr lang="en-US" dirty="0"/>
              <a:t> </a:t>
            </a:r>
            <a:r>
              <a:rPr lang="en-US" dirty="0" err="1"/>
              <a:t>bằng</a:t>
            </a:r>
            <a:r>
              <a:rPr lang="en-US" dirty="0"/>
              <a:t> </a:t>
            </a:r>
            <a:r>
              <a:rPr lang="en-US" dirty="0" err="1"/>
              <a:t>văn</a:t>
            </a:r>
            <a:r>
              <a:rPr lang="en-US" dirty="0"/>
              <a:t> </a:t>
            </a:r>
            <a:r>
              <a:rPr lang="en-US" dirty="0" err="1"/>
              <a:t>bản</a:t>
            </a:r>
            <a:r>
              <a:rPr lang="en-US" dirty="0"/>
              <a:t>. </a:t>
            </a:r>
            <a:r>
              <a:rPr lang="en-US" dirty="0" err="1"/>
              <a:t>Trường</a:t>
            </a:r>
            <a:r>
              <a:rPr lang="en-US" dirty="0"/>
              <a:t> </a:t>
            </a:r>
            <a:r>
              <a:rPr lang="en-US" dirty="0" err="1"/>
              <a:t>hợp</a:t>
            </a:r>
            <a:r>
              <a:rPr lang="en-US" dirty="0"/>
              <a:t> </a:t>
            </a:r>
            <a:r>
              <a:rPr lang="en-US" dirty="0" err="1"/>
              <a:t>phát</a:t>
            </a:r>
            <a:r>
              <a:rPr lang="en-US" dirty="0"/>
              <a:t> </a:t>
            </a:r>
            <a:r>
              <a:rPr lang="en-US" dirty="0" err="1"/>
              <a:t>hiện</a:t>
            </a:r>
            <a:r>
              <a:rPr lang="en-US" dirty="0"/>
              <a:t> </a:t>
            </a:r>
            <a:r>
              <a:rPr lang="en-US" dirty="0" err="1"/>
              <a:t>các</a:t>
            </a:r>
            <a:r>
              <a:rPr lang="en-US" dirty="0"/>
              <a:t> </a:t>
            </a:r>
            <a:r>
              <a:rPr lang="en-US" dirty="0" err="1"/>
              <a:t>vấn</a:t>
            </a:r>
            <a:r>
              <a:rPr lang="en-US" dirty="0"/>
              <a:t> </a:t>
            </a:r>
            <a:r>
              <a:rPr lang="en-US" dirty="0" err="1"/>
              <a:t>đề</a:t>
            </a:r>
            <a:r>
              <a:rPr lang="en-US" dirty="0"/>
              <a:t> vi </a:t>
            </a:r>
            <a:r>
              <a:rPr lang="en-US" dirty="0" err="1"/>
              <a:t>phạm</a:t>
            </a:r>
            <a:r>
              <a:rPr lang="en-US" dirty="0"/>
              <a:t> </a:t>
            </a:r>
            <a:r>
              <a:rPr lang="en-US" dirty="0" err="1"/>
              <a:t>hoặc</a:t>
            </a:r>
            <a:r>
              <a:rPr lang="en-US" dirty="0"/>
              <a:t> </a:t>
            </a:r>
            <a:r>
              <a:rPr lang="en-US" dirty="0" err="1"/>
              <a:t>có</a:t>
            </a:r>
            <a:r>
              <a:rPr lang="en-US" dirty="0"/>
              <a:t> </a:t>
            </a:r>
            <a:r>
              <a:rPr lang="en-US" dirty="0" err="1"/>
              <a:t>các</a:t>
            </a:r>
            <a:r>
              <a:rPr lang="en-US" dirty="0"/>
              <a:t> </a:t>
            </a:r>
            <a:r>
              <a:rPr lang="en-US" dirty="0" err="1"/>
              <a:t>kiến</a:t>
            </a:r>
            <a:r>
              <a:rPr lang="en-US" dirty="0"/>
              <a:t> </a:t>
            </a:r>
            <a:r>
              <a:rPr lang="en-US" dirty="0" err="1"/>
              <a:t>nghị</a:t>
            </a:r>
            <a:r>
              <a:rPr lang="en-US" dirty="0"/>
              <a:t> </a:t>
            </a:r>
            <a:r>
              <a:rPr lang="en-US" dirty="0" err="1"/>
              <a:t>khác</a:t>
            </a:r>
            <a:r>
              <a:rPr lang="en-US" dirty="0"/>
              <a:t> </a:t>
            </a:r>
            <a:r>
              <a:rPr lang="en-US" dirty="0" err="1"/>
              <a:t>về</a:t>
            </a:r>
            <a:r>
              <a:rPr lang="en-US" dirty="0"/>
              <a:t> </a:t>
            </a:r>
            <a:r>
              <a:rPr lang="en-US" dirty="0" err="1"/>
              <a:t>các</a:t>
            </a:r>
            <a:r>
              <a:rPr lang="en-US" dirty="0"/>
              <a:t> </a:t>
            </a:r>
            <a:r>
              <a:rPr lang="en-US" dirty="0" err="1"/>
              <a:t>chương</a:t>
            </a:r>
            <a:r>
              <a:rPr lang="en-US" dirty="0"/>
              <a:t> </a:t>
            </a:r>
            <a:r>
              <a:rPr lang="en-US" dirty="0" err="1"/>
              <a:t>trình</a:t>
            </a:r>
            <a:r>
              <a:rPr lang="en-US" dirty="0"/>
              <a:t>, </a:t>
            </a:r>
            <a:r>
              <a:rPr lang="en-US" dirty="0" err="1"/>
              <a:t>dự</a:t>
            </a:r>
            <a:r>
              <a:rPr lang="en-US" dirty="0"/>
              <a:t> </a:t>
            </a:r>
            <a:r>
              <a:rPr lang="en-US" dirty="0" err="1"/>
              <a:t>án</a:t>
            </a:r>
            <a:r>
              <a:rPr lang="en-US" dirty="0"/>
              <a:t> </a:t>
            </a:r>
            <a:r>
              <a:rPr lang="en-US" dirty="0" err="1"/>
              <a:t>trong</a:t>
            </a:r>
            <a:r>
              <a:rPr lang="en-US" dirty="0"/>
              <a:t> </a:t>
            </a:r>
            <a:r>
              <a:rPr lang="en-US" dirty="0" err="1"/>
              <a:t>quá</a:t>
            </a:r>
            <a:r>
              <a:rPr lang="en-US" dirty="0"/>
              <a:t> </a:t>
            </a:r>
            <a:r>
              <a:rPr lang="en-US" dirty="0" err="1"/>
              <a:t>trình</a:t>
            </a:r>
            <a:r>
              <a:rPr lang="en-US" dirty="0"/>
              <a:t> </a:t>
            </a:r>
            <a:r>
              <a:rPr lang="en-US" dirty="0" err="1"/>
              <a:t>giám</a:t>
            </a:r>
            <a:r>
              <a:rPr lang="en-US" dirty="0"/>
              <a:t> </a:t>
            </a:r>
            <a:r>
              <a:rPr lang="en-US" dirty="0" err="1"/>
              <a:t>sát</a:t>
            </a:r>
            <a:r>
              <a:rPr lang="en-US" dirty="0"/>
              <a:t>, Ban </a:t>
            </a:r>
            <a:r>
              <a:rPr lang="en-US" dirty="0" err="1"/>
              <a:t>Giám</a:t>
            </a:r>
            <a:r>
              <a:rPr lang="en-US" dirty="0"/>
              <a:t> </a:t>
            </a:r>
            <a:r>
              <a:rPr lang="en-US" dirty="0" err="1"/>
              <a:t>sát</a:t>
            </a:r>
            <a:r>
              <a:rPr lang="en-US" dirty="0"/>
              <a:t> </a:t>
            </a:r>
            <a:r>
              <a:rPr lang="en-US" dirty="0" err="1"/>
              <a:t>đầu</a:t>
            </a:r>
            <a:r>
              <a:rPr lang="en-US" dirty="0"/>
              <a:t> </a:t>
            </a:r>
            <a:r>
              <a:rPr lang="en-US" dirty="0" err="1"/>
              <a:t>tư</a:t>
            </a:r>
            <a:r>
              <a:rPr lang="en-US" dirty="0"/>
              <a:t> </a:t>
            </a:r>
            <a:r>
              <a:rPr lang="en-US" dirty="0" err="1"/>
              <a:t>của</a:t>
            </a:r>
            <a:r>
              <a:rPr lang="en-US" dirty="0"/>
              <a:t> </a:t>
            </a:r>
            <a:r>
              <a:rPr lang="en-US" dirty="0" err="1"/>
              <a:t>cộng</a:t>
            </a:r>
            <a:r>
              <a:rPr lang="en-US" dirty="0"/>
              <a:t> </a:t>
            </a:r>
            <a:r>
              <a:rPr lang="en-US" dirty="0" err="1"/>
              <a:t>đồng</a:t>
            </a:r>
            <a:r>
              <a:rPr lang="en-US" dirty="0"/>
              <a:t> </a:t>
            </a:r>
            <a:r>
              <a:rPr lang="en-US" dirty="0" err="1"/>
              <a:t>kiến</a:t>
            </a:r>
            <a:r>
              <a:rPr lang="en-US" dirty="0"/>
              <a:t> </a:t>
            </a:r>
            <a:r>
              <a:rPr lang="en-US" dirty="0" err="1"/>
              <a:t>nghị</a:t>
            </a:r>
            <a:r>
              <a:rPr lang="en-US" dirty="0"/>
              <a:t> </a:t>
            </a:r>
            <a:r>
              <a:rPr lang="en-US" dirty="0" err="1"/>
              <a:t>cơ</a:t>
            </a:r>
            <a:r>
              <a:rPr lang="en-US" dirty="0"/>
              <a:t> </a:t>
            </a:r>
            <a:r>
              <a:rPr lang="en-US" dirty="0" err="1"/>
              <a:t>quan</a:t>
            </a:r>
            <a:r>
              <a:rPr lang="en-US" dirty="0"/>
              <a:t> </a:t>
            </a:r>
            <a:r>
              <a:rPr lang="en-US" dirty="0" err="1"/>
              <a:t>có</a:t>
            </a:r>
            <a:r>
              <a:rPr lang="en-US" dirty="0"/>
              <a:t> </a:t>
            </a:r>
            <a:r>
              <a:rPr lang="en-US" dirty="0" err="1"/>
              <a:t>thẩm</a:t>
            </a:r>
            <a:r>
              <a:rPr lang="en-US" dirty="0"/>
              <a:t> </a:t>
            </a:r>
            <a:r>
              <a:rPr lang="en-US" dirty="0" err="1"/>
              <a:t>quyền</a:t>
            </a:r>
            <a:r>
              <a:rPr lang="en-US" dirty="0"/>
              <a:t> </a:t>
            </a:r>
            <a:r>
              <a:rPr lang="en-US" dirty="0" err="1"/>
              <a:t>xử</a:t>
            </a:r>
            <a:r>
              <a:rPr lang="en-US" dirty="0"/>
              <a:t> </a:t>
            </a:r>
            <a:r>
              <a:rPr lang="en-US" dirty="0" err="1"/>
              <a:t>lý</a:t>
            </a:r>
            <a:r>
              <a:rPr lang="en-US" dirty="0"/>
              <a:t> </a:t>
            </a:r>
            <a:r>
              <a:rPr lang="en-US" dirty="0" err="1"/>
              <a:t>theo</a:t>
            </a:r>
            <a:r>
              <a:rPr lang="en-US" dirty="0"/>
              <a:t> </a:t>
            </a:r>
            <a:r>
              <a:rPr lang="en-US" dirty="0" err="1"/>
              <a:t>quy</a:t>
            </a:r>
            <a:r>
              <a:rPr lang="en-US" dirty="0"/>
              <a:t> </a:t>
            </a:r>
            <a:r>
              <a:rPr lang="en-US" dirty="0" err="1"/>
              <a:t>định</a:t>
            </a:r>
            <a:r>
              <a:rPr lang="en-US" dirty="0"/>
              <a:t> </a:t>
            </a:r>
            <a:r>
              <a:rPr lang="en-US" dirty="0" err="1"/>
              <a:t>của</a:t>
            </a:r>
            <a:r>
              <a:rPr lang="en-US" dirty="0"/>
              <a:t> </a:t>
            </a:r>
            <a:r>
              <a:rPr lang="en-US" dirty="0" err="1"/>
              <a:t>pháp</a:t>
            </a:r>
            <a:r>
              <a:rPr lang="en-US" dirty="0"/>
              <a:t> </a:t>
            </a:r>
            <a:r>
              <a:rPr lang="en-US" dirty="0" err="1"/>
              <a:t>luật</a:t>
            </a:r>
            <a:r>
              <a:rPr lang="en-US" dirty="0"/>
              <a:t>.</a:t>
            </a:r>
          </a:p>
          <a:p>
            <a:endParaRPr lang="en-US" dirty="0"/>
          </a:p>
        </p:txBody>
      </p:sp>
    </p:spTree>
    <p:extLst>
      <p:ext uri="{BB962C8B-B14F-4D97-AF65-F5344CB8AC3E}">
        <p14:creationId xmlns:p14="http://schemas.microsoft.com/office/powerpoint/2010/main" val="10170488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a:spLocks noGrp="1"/>
          </p:cNvSpPr>
          <p:nvPr>
            <p:ph type="body" idx="1"/>
          </p:nvPr>
        </p:nvSpPr>
        <p:spPr>
          <a:xfrm>
            <a:off x="2538879" y="3135847"/>
            <a:ext cx="8915399" cy="860400"/>
          </a:xfrm>
        </p:spPr>
        <p:txBody>
          <a:bodyPr>
            <a:noAutofit/>
          </a:bodyPr>
          <a:lstStyle/>
          <a:p>
            <a:r>
              <a:rPr lang="en-US" sz="4400" b="1" dirty="0">
                <a:solidFill>
                  <a:srgbClr val="FF0000"/>
                </a:solidFill>
                <a:latin typeface="Times New Roman" panose="02020603050405020304" pitchFamily="18" charset="0"/>
                <a:cs typeface="Times New Roman" panose="02020603050405020304" pitchFamily="18" charset="0"/>
              </a:rPr>
              <a:t>Xin </a:t>
            </a:r>
            <a:r>
              <a:rPr lang="en-US" sz="4400" b="1" dirty="0" err="1">
                <a:solidFill>
                  <a:srgbClr val="FF0000"/>
                </a:solidFill>
                <a:latin typeface="Times New Roman" panose="02020603050405020304" pitchFamily="18" charset="0"/>
                <a:cs typeface="Times New Roman" panose="02020603050405020304" pitchFamily="18" charset="0"/>
              </a:rPr>
              <a:t>trân</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trọng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cảm</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ơn</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quý</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vị</a:t>
            </a:r>
            <a:r>
              <a:rPr lang="en-US" sz="4400" b="1" dirty="0">
                <a:solidFill>
                  <a:srgbClr val="FF0000"/>
                </a:solidFill>
                <a:latin typeface="Times New Roman" panose="02020603050405020304" pitchFamily="18" charset="0"/>
                <a:cs typeface="Times New Roman" panose="02020603050405020304" pitchFamily="18" charset="0"/>
              </a:rPr>
              <a:t/>
            </a:r>
            <a:br>
              <a:rPr lang="en-US" sz="4400" b="1" dirty="0">
                <a:solidFill>
                  <a:srgbClr val="FF0000"/>
                </a:solidFill>
                <a:latin typeface="Times New Roman" panose="02020603050405020304" pitchFamily="18" charset="0"/>
                <a:cs typeface="Times New Roman" panose="02020603050405020304" pitchFamily="18" charset="0"/>
              </a:rPr>
            </a:b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đã</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quan</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tâm</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lắng</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nghe</a:t>
            </a:r>
            <a:r>
              <a:rPr lang="en-US" sz="4400" b="1"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148501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err="1" smtClean="0"/>
              <a:t>Bất</a:t>
            </a:r>
            <a:r>
              <a:rPr lang="en-US" dirty="0" smtClean="0"/>
              <a:t> </a:t>
            </a:r>
            <a:r>
              <a:rPr lang="en-US" dirty="0" err="1" smtClean="0"/>
              <a:t>cập</a:t>
            </a:r>
            <a:r>
              <a:rPr lang="en-US" dirty="0" smtClean="0"/>
              <a:t> </a:t>
            </a:r>
            <a:r>
              <a:rPr lang="en-US" dirty="0" err="1" smtClean="0"/>
              <a:t>của</a:t>
            </a:r>
            <a:r>
              <a:rPr lang="en-US" dirty="0" smtClean="0"/>
              <a:t> </a:t>
            </a:r>
            <a:r>
              <a:rPr lang="en-US" dirty="0" err="1" smtClean="0"/>
              <a:t>Pháp</a:t>
            </a:r>
            <a:r>
              <a:rPr lang="en-US" dirty="0" smtClean="0"/>
              <a:t> </a:t>
            </a:r>
            <a:r>
              <a:rPr lang="en-US" dirty="0" err="1" smtClean="0"/>
              <a:t>lệnh</a:t>
            </a:r>
            <a:endParaRPr lang="en-US" dirty="0"/>
          </a:p>
        </p:txBody>
      </p:sp>
      <p:sp>
        <p:nvSpPr>
          <p:cNvPr id="3" name="Content Placeholder 2"/>
          <p:cNvSpPr>
            <a:spLocks noGrp="1"/>
          </p:cNvSpPr>
          <p:nvPr>
            <p:ph sz="half" idx="1"/>
          </p:nvPr>
        </p:nvSpPr>
        <p:spPr/>
        <p:txBody>
          <a:bodyPr>
            <a:normAutofit lnSpcReduction="10000"/>
          </a:bodyPr>
          <a:lstStyle/>
          <a:p>
            <a:pPr algn="just"/>
            <a:r>
              <a:rPr lang="vi-VN" dirty="0"/>
              <a:t>Hình thức niêm yết, công khai còn đơn giản, không còn phù hợp trong điều kiện khoa học </a:t>
            </a:r>
            <a:r>
              <a:rPr lang="en-US" dirty="0"/>
              <a:t>-</a:t>
            </a:r>
            <a:r>
              <a:rPr lang="vi-VN" dirty="0"/>
              <a:t> kỹ thuật tiến bộ và điều kiện phát triển của đất nước hiện nay.</a:t>
            </a:r>
            <a:r>
              <a:rPr lang="en-US" dirty="0"/>
              <a:t> </a:t>
            </a:r>
          </a:p>
          <a:p>
            <a:pPr algn="just"/>
            <a:r>
              <a:rPr lang="en-US" dirty="0" err="1"/>
              <a:t>Dán</a:t>
            </a:r>
            <a:r>
              <a:rPr lang="en-US" dirty="0"/>
              <a:t> </a:t>
            </a:r>
            <a:r>
              <a:rPr lang="en-US" dirty="0" err="1"/>
              <a:t>thông</a:t>
            </a:r>
            <a:r>
              <a:rPr lang="en-US" dirty="0"/>
              <a:t> </a:t>
            </a:r>
            <a:r>
              <a:rPr lang="en-US" dirty="0" err="1"/>
              <a:t>báo</a:t>
            </a:r>
            <a:r>
              <a:rPr lang="en-US" dirty="0"/>
              <a:t> </a:t>
            </a:r>
            <a:r>
              <a:rPr lang="en-US" dirty="0" err="1"/>
              <a:t>nhưng</a:t>
            </a:r>
            <a:r>
              <a:rPr lang="en-US" dirty="0"/>
              <a:t> </a:t>
            </a:r>
            <a:r>
              <a:rPr lang="en-US" dirty="0" err="1"/>
              <a:t>có</a:t>
            </a:r>
            <a:r>
              <a:rPr lang="en-US" dirty="0"/>
              <a:t> </a:t>
            </a:r>
            <a:r>
              <a:rPr lang="en-US" dirty="0" err="1"/>
              <a:t>nhiều</a:t>
            </a:r>
            <a:r>
              <a:rPr lang="en-US" dirty="0"/>
              <a:t> </a:t>
            </a:r>
            <a:r>
              <a:rPr lang="en-US" dirty="0" err="1"/>
              <a:t>trang</a:t>
            </a:r>
            <a:r>
              <a:rPr lang="en-US" dirty="0"/>
              <a:t> </a:t>
            </a:r>
            <a:r>
              <a:rPr lang="en-US" dirty="0" err="1"/>
              <a:t>trên</a:t>
            </a:r>
            <a:r>
              <a:rPr lang="en-US" dirty="0"/>
              <a:t> </a:t>
            </a:r>
            <a:r>
              <a:rPr lang="en-US" dirty="0" err="1"/>
              <a:t>bảng</a:t>
            </a:r>
            <a:r>
              <a:rPr lang="en-US" dirty="0"/>
              <a:t> </a:t>
            </a:r>
            <a:r>
              <a:rPr lang="en-US" dirty="0" err="1"/>
              <a:t>thông</a:t>
            </a:r>
            <a:r>
              <a:rPr lang="en-US" dirty="0"/>
              <a:t> </a:t>
            </a:r>
            <a:r>
              <a:rPr lang="en-US" dirty="0" err="1"/>
              <a:t>báo</a:t>
            </a:r>
            <a:r>
              <a:rPr lang="en-US" dirty="0"/>
              <a:t> </a:t>
            </a:r>
            <a:r>
              <a:rPr lang="en-US" dirty="0" err="1"/>
              <a:t>có</a:t>
            </a:r>
            <a:r>
              <a:rPr lang="en-US" dirty="0"/>
              <a:t> </a:t>
            </a:r>
            <a:r>
              <a:rPr lang="en-US" dirty="0" err="1"/>
              <a:t>lưới</a:t>
            </a:r>
            <a:r>
              <a:rPr lang="en-US" dirty="0"/>
              <a:t> hay </a:t>
            </a:r>
            <a:r>
              <a:rPr lang="en-US" dirty="0" err="1"/>
              <a:t>kính</a:t>
            </a:r>
            <a:r>
              <a:rPr lang="en-US" dirty="0"/>
              <a:t> </a:t>
            </a:r>
            <a:r>
              <a:rPr lang="en-US" dirty="0" err="1"/>
              <a:t>bảo</a:t>
            </a:r>
            <a:r>
              <a:rPr lang="en-US" dirty="0"/>
              <a:t> </a:t>
            </a:r>
            <a:r>
              <a:rPr lang="en-US" dirty="0" err="1"/>
              <a:t>vệ</a:t>
            </a:r>
            <a:r>
              <a:rPr lang="en-US" dirty="0"/>
              <a:t>. </a:t>
            </a:r>
          </a:p>
          <a:p>
            <a:pPr algn="just"/>
            <a:r>
              <a:rPr lang="en-US" dirty="0" err="1"/>
              <a:t>các</a:t>
            </a:r>
            <a:r>
              <a:rPr lang="en-US" dirty="0"/>
              <a:t> </a:t>
            </a:r>
            <a:r>
              <a:rPr lang="en-US" dirty="0" err="1"/>
              <a:t>văn</a:t>
            </a:r>
            <a:r>
              <a:rPr lang="en-US" dirty="0"/>
              <a:t> </a:t>
            </a:r>
            <a:r>
              <a:rPr lang="en-US" dirty="0" err="1"/>
              <a:t>bản</a:t>
            </a:r>
            <a:r>
              <a:rPr lang="en-US" dirty="0"/>
              <a:t> </a:t>
            </a:r>
            <a:r>
              <a:rPr lang="en-US" dirty="0" err="1"/>
              <a:t>được</a:t>
            </a:r>
            <a:r>
              <a:rPr lang="en-US" dirty="0"/>
              <a:t> </a:t>
            </a:r>
            <a:r>
              <a:rPr lang="en-US" dirty="0" err="1"/>
              <a:t>niêm</a:t>
            </a:r>
            <a:r>
              <a:rPr lang="en-US" dirty="0"/>
              <a:t> </a:t>
            </a:r>
            <a:r>
              <a:rPr lang="en-US" dirty="0" err="1"/>
              <a:t>yết</a:t>
            </a:r>
            <a:r>
              <a:rPr lang="en-US" dirty="0"/>
              <a:t> ở </a:t>
            </a:r>
            <a:r>
              <a:rPr lang="en-US" dirty="0" err="1"/>
              <a:t>thôn</a:t>
            </a:r>
            <a:r>
              <a:rPr lang="en-US" dirty="0"/>
              <a:t>, </a:t>
            </a:r>
            <a:r>
              <a:rPr lang="en-US" dirty="0" err="1"/>
              <a:t>tổ</a:t>
            </a:r>
            <a:r>
              <a:rPr lang="en-US" dirty="0"/>
              <a:t> </a:t>
            </a:r>
            <a:r>
              <a:rPr lang="en-US" dirty="0" err="1"/>
              <a:t>dân</a:t>
            </a:r>
            <a:r>
              <a:rPr lang="en-US" dirty="0"/>
              <a:t> </a:t>
            </a:r>
            <a:r>
              <a:rPr lang="en-US" dirty="0" err="1"/>
              <a:t>phố</a:t>
            </a:r>
            <a:r>
              <a:rPr lang="en-US" dirty="0"/>
              <a:t> </a:t>
            </a:r>
            <a:r>
              <a:rPr lang="en-US" dirty="0" err="1"/>
              <a:t>chưa</a:t>
            </a:r>
            <a:r>
              <a:rPr lang="en-US" dirty="0"/>
              <a:t> </a:t>
            </a:r>
            <a:r>
              <a:rPr lang="en-US" dirty="0" err="1"/>
              <a:t>được</a:t>
            </a:r>
            <a:r>
              <a:rPr lang="en-US" dirty="0"/>
              <a:t> </a:t>
            </a:r>
            <a:r>
              <a:rPr lang="en-US" dirty="0" err="1"/>
              <a:t>bảo</a:t>
            </a:r>
            <a:r>
              <a:rPr lang="en-US" dirty="0"/>
              <a:t> </a:t>
            </a:r>
            <a:r>
              <a:rPr lang="en-US" dirty="0" err="1"/>
              <a:t>quản</a:t>
            </a:r>
            <a:r>
              <a:rPr lang="en-US" dirty="0"/>
              <a:t> </a:t>
            </a:r>
            <a:r>
              <a:rPr lang="en-US" dirty="0" err="1"/>
              <a:t>kịp</a:t>
            </a:r>
            <a:r>
              <a:rPr lang="en-US" dirty="0"/>
              <a:t> </a:t>
            </a:r>
            <a:r>
              <a:rPr lang="en-US" dirty="0" err="1" smtClean="0"/>
              <a:t>thời</a:t>
            </a:r>
            <a:r>
              <a:rPr lang="en-US" dirty="0" smtClean="0"/>
              <a:t>; </a:t>
            </a:r>
            <a:endParaRPr lang="en-US" dirty="0"/>
          </a:p>
          <a:p>
            <a:pPr algn="just"/>
            <a:r>
              <a:rPr lang="en-US" dirty="0" err="1"/>
              <a:t>tổ</a:t>
            </a:r>
            <a:r>
              <a:rPr lang="en-US" dirty="0"/>
              <a:t> </a:t>
            </a:r>
            <a:r>
              <a:rPr lang="en-US" dirty="0" err="1"/>
              <a:t>chức</a:t>
            </a:r>
            <a:r>
              <a:rPr lang="en-US" dirty="0"/>
              <a:t> </a:t>
            </a:r>
            <a:r>
              <a:rPr lang="en-US" dirty="0" err="1"/>
              <a:t>hội</a:t>
            </a:r>
            <a:r>
              <a:rPr lang="en-US" dirty="0"/>
              <a:t> </a:t>
            </a:r>
            <a:r>
              <a:rPr lang="en-US" dirty="0" err="1"/>
              <a:t>nghị</a:t>
            </a:r>
            <a:r>
              <a:rPr lang="en-US" dirty="0"/>
              <a:t> </a:t>
            </a:r>
            <a:r>
              <a:rPr lang="en-US" dirty="0" err="1"/>
              <a:t>tiếp</a:t>
            </a:r>
            <a:r>
              <a:rPr lang="en-US" dirty="0"/>
              <a:t> </a:t>
            </a:r>
            <a:r>
              <a:rPr lang="en-US" dirty="0" err="1"/>
              <a:t>xúc</a:t>
            </a:r>
            <a:r>
              <a:rPr lang="en-US" dirty="0"/>
              <a:t> </a:t>
            </a:r>
            <a:r>
              <a:rPr lang="en-US" dirty="0" err="1"/>
              <a:t>cử</a:t>
            </a:r>
            <a:r>
              <a:rPr lang="en-US" dirty="0"/>
              <a:t> tri </a:t>
            </a:r>
            <a:r>
              <a:rPr lang="en-US" dirty="0" err="1"/>
              <a:t>thành</a:t>
            </a:r>
            <a:r>
              <a:rPr lang="en-US" dirty="0"/>
              <a:t> </a:t>
            </a:r>
            <a:r>
              <a:rPr lang="en-US" dirty="0" err="1"/>
              <a:t>phần</a:t>
            </a:r>
            <a:r>
              <a:rPr lang="en-US" dirty="0"/>
              <a:t> </a:t>
            </a:r>
            <a:r>
              <a:rPr lang="en-US" dirty="0" err="1"/>
              <a:t>còn</a:t>
            </a:r>
            <a:r>
              <a:rPr lang="en-US" dirty="0"/>
              <a:t> </a:t>
            </a:r>
            <a:r>
              <a:rPr lang="en-US" dirty="0" err="1"/>
              <a:t>hạn</a:t>
            </a:r>
            <a:r>
              <a:rPr lang="en-US" dirty="0"/>
              <a:t> </a:t>
            </a:r>
            <a:r>
              <a:rPr lang="en-US" dirty="0" err="1"/>
              <a:t>chế</a:t>
            </a:r>
            <a:r>
              <a:rPr lang="en-US" dirty="0"/>
              <a:t>.</a:t>
            </a:r>
          </a:p>
        </p:txBody>
      </p:sp>
      <p:pic>
        <p:nvPicPr>
          <p:cNvPr id="5" name="Content Placeholder 4"/>
          <p:cNvPicPr>
            <a:picLocks noGrp="1" noChangeAspect="1"/>
          </p:cNvPicPr>
          <p:nvPr>
            <p:ph sz="half" idx="2"/>
          </p:nvPr>
        </p:nvPicPr>
        <p:blipFill>
          <a:blip r:embed="rId2"/>
          <a:stretch>
            <a:fillRect/>
          </a:stretch>
        </p:blipFill>
        <p:spPr>
          <a:xfrm>
            <a:off x="7191375" y="2175163"/>
            <a:ext cx="4309931" cy="3328015"/>
          </a:xfrm>
          <a:prstGeom prst="rect">
            <a:avLst/>
          </a:prstGeom>
        </p:spPr>
      </p:pic>
      <p:pic>
        <p:nvPicPr>
          <p:cNvPr id="2" name="Picture 1"/>
          <p:cNvPicPr>
            <a:picLocks noChangeAspect="1"/>
          </p:cNvPicPr>
          <p:nvPr/>
        </p:nvPicPr>
        <p:blipFill>
          <a:blip r:embed="rId3"/>
          <a:stretch>
            <a:fillRect/>
          </a:stretch>
        </p:blipFill>
        <p:spPr>
          <a:xfrm>
            <a:off x="9412448" y="2175163"/>
            <a:ext cx="2088858" cy="332801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1447</TotalTime>
  <Words>8286</Words>
  <Application>Microsoft Office PowerPoint</Application>
  <PresentationFormat>Widescreen</PresentationFormat>
  <Paragraphs>370</Paragraphs>
  <Slides>86</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86</vt:i4>
      </vt:variant>
    </vt:vector>
  </HeadingPairs>
  <TitlesOfParts>
    <vt:vector size="94" baseType="lpstr">
      <vt:lpstr>Arial</vt:lpstr>
      <vt:lpstr>Calibri</vt:lpstr>
      <vt:lpstr>Century Gothic</vt:lpstr>
      <vt:lpstr>Tahoma</vt:lpstr>
      <vt:lpstr>Tahoma (Body)</vt:lpstr>
      <vt:lpstr>Times New Roman</vt:lpstr>
      <vt:lpstr>Wingdings 3</vt:lpstr>
      <vt:lpstr>Wisp</vt:lpstr>
      <vt:lpstr>LUẬT THỰC HIỆN DÂN CHỦ Ở CƠ SỞ</vt:lpstr>
      <vt:lpstr>“Dân là chủ và dân làm chủ”</vt:lpstr>
      <vt:lpstr>PowerPoint Presentation</vt:lpstr>
      <vt:lpstr>Cử tri cả nước đi bầu cử đại biểu Quốc hội khóa XVI và đại biểu Hội đồng nhân dân các cấp nhiệm kỳ 2026 - 2031</vt:lpstr>
      <vt:lpstr>PowerPoint Presentation</vt:lpstr>
      <vt:lpstr>PowerPoint Presentation</vt:lpstr>
      <vt:lpstr>PHẦN I: SỰ CẦN THIẾT PHẢI BAN HÀNH LUẬT THỰC HIỆN DÂN CHỦ Ở CƠ SỞ</vt:lpstr>
      <vt:lpstr>Quy định của pháp luật còn tản mát ở nhiều văn bản khác nhau</vt:lpstr>
      <vt:lpstr>Bất cập của Pháp lệnh</vt:lpstr>
      <vt:lpstr>Những bất cập của  Pháp lệnh dân chủ ở cơ sở </vt:lpstr>
      <vt:lpstr>Những bất cập của  Pháp lệnh dân chủ ở cơ sở</vt:lpstr>
      <vt:lpstr>Ngày 10/11/2022, tại kỳ họp thứ 4, Quốc hội khoá XV đã thông qua Luật Thực hiện dân chủ ở cơ sở năm 2022 (sửa đổi bổ sung năm 2025). Luật có 6 chương và 91 điều, có hiệu lực thi hành kể từ ngày 1/7/2023  </vt:lpstr>
      <vt:lpstr>Văn bản hướng dẫn thi hành Luật</vt:lpstr>
      <vt:lpstr>NHỮNG ĐIỂM MỚI CẦN CHÚ Ý 1. Phạm vi thực hiện dân chủ</vt:lpstr>
      <vt:lpstr>2. Sáu nguyên tắc  trong thực hiện dân chủ ở cơ sở</vt:lpstr>
      <vt:lpstr>PowerPoint Presentation</vt:lpstr>
      <vt:lpstr>Nguyên tắc 1: Bảo đảm quyền của công dân,  cán bộ, công chức, viên chức, người lao động </vt:lpstr>
      <vt:lpstr>Nguyên tắc 2</vt:lpstr>
      <vt:lpstr>Nguyên tắc 3</vt:lpstr>
      <vt:lpstr>Nguyên tắc 4</vt:lpstr>
      <vt:lpstr>PowerPoint Presentation</vt:lpstr>
      <vt:lpstr>Nguyên tắc 5: công khai minh bạch </vt:lpstr>
      <vt:lpstr>3. Quyền và nghĩa vụ của công dân trong thực hiện dân chủ ở cơ sở</vt:lpstr>
      <vt:lpstr>Bốn Quyền của công dân</vt:lpstr>
      <vt:lpstr>Quyền thụ hưởng của công dân (được quy định riêng tại điều 7)</vt:lpstr>
      <vt:lpstr>Năm nghĩa vụ của công dân</vt:lpstr>
      <vt:lpstr>4. Các hành vi bị nghiêm cấm trong thực hiện dân chủ ở cơ sở</vt:lpstr>
      <vt:lpstr>5. Xử lý vi phạm pháp luật về  thực hiện dân chủ ở cơ sở</vt:lpstr>
      <vt:lpstr>Vụ bà Phương Hằng  – Tổng GĐ Công ty cổ phần Đại Nam</vt:lpstr>
      <vt:lpstr>PowerPoint Presentation</vt:lpstr>
      <vt:lpstr>PowerPoint Presentation</vt:lpstr>
      <vt:lpstr>Công khai thông tin</vt:lpstr>
      <vt:lpstr>Áp dụng nhiều hình thức công khai thông tin mới</vt:lpstr>
      <vt:lpstr>Nội dung chính quyền địa phương cấp xã phải công khai (14 nội dung) (Trừ thông tin thuộc bí mật nhà nước, thông tin chưa được công khai)</vt:lpstr>
      <vt:lpstr>Nội dung chính quyền địa phương cấp xã phải công khai (14 nội dung)</vt:lpstr>
      <vt:lpstr>Nội dung công khai</vt:lpstr>
      <vt:lpstr>Nội dung công khai</vt:lpstr>
      <vt:lpstr>Nội dung công khai</vt:lpstr>
      <vt:lpstr>Hình thức công khai thông tin</vt:lpstr>
      <vt:lpstr>Thời điểm công khai thông tin</vt:lpstr>
      <vt:lpstr>PowerPoint Presentation</vt:lpstr>
      <vt:lpstr>Nội dung Nhân dân bàn, quyết định</vt:lpstr>
      <vt:lpstr>Câu hỏi tình huống</vt:lpstr>
      <vt:lpstr>PowerPoint Presentation</vt:lpstr>
      <vt:lpstr>Nhân dân được sáng kiến  đề xuất nội dung họp</vt:lpstr>
      <vt:lpstr>Hình thức Nhân dân bàn và quyết định</vt:lpstr>
      <vt:lpstr>Hiệu lực của quyết định cộng đồng dân cư</vt:lpstr>
      <vt:lpstr>Tổ chức cuộc họp của cộng đồng dân cư (Nghị định 59/2023/NĐ-CP)</vt:lpstr>
      <vt:lpstr>Trình tự tổ chức cuộc họp (Nghị định 59/2023/NĐ-CP) </vt:lpstr>
      <vt:lpstr>Phát phiếu lấy ý kiến của hộ gia đình (Nghị định 59/2023/NĐ-CP)</vt:lpstr>
      <vt:lpstr>Biểu quyết trực tuyến (Nghị định 59/2023/NĐ-CP)</vt:lpstr>
      <vt:lpstr>Quy trình bầu trưởng thôn, tổ trưởng tổ dân phố (Nghị định 59/2023/NĐ-CP) </vt:lpstr>
      <vt:lpstr>Trình tự tổ chức cuộc họp của cộng đồng dân cư</vt:lpstr>
      <vt:lpstr>HƯƠNG ƯỚC, QUY ƯỚC CỦA CỘNG ĐỒNG DÂN CƯ (Nghị định 61/2023/NĐ-CP)</vt:lpstr>
      <vt:lpstr>Thay đổi thẩm quyền công nhận  hương ước, quy ước</vt:lpstr>
      <vt:lpstr>Mục đích xây dựng và thực hiện  hương ước, quy ước </vt:lpstr>
      <vt:lpstr>Phạm vi nội dung của hương ước, quy ước</vt:lpstr>
      <vt:lpstr>Hình thức của hương ước, quy ước</vt:lpstr>
      <vt:lpstr>PowerPoint Presentation</vt:lpstr>
      <vt:lpstr>Nội dung nhân dân tham gia ý kiến</vt:lpstr>
      <vt:lpstr>Nội dung nhân dân tham gia ý kiến</vt:lpstr>
      <vt:lpstr>Nội dung nhân dân tham gia ý kiến</vt:lpstr>
      <vt:lpstr>Việc tổ chức đối thoại, lấy ý kiến công dân</vt:lpstr>
      <vt:lpstr>PowerPoint Presentation</vt:lpstr>
      <vt:lpstr>Phương án bồi thường, hỗ trợ, tái định cư </vt:lpstr>
      <vt:lpstr>Hình thức tham gia ý kiến</vt:lpstr>
      <vt:lpstr>PowerPoint Presentation</vt:lpstr>
      <vt:lpstr>Kiểm tra, giám sát</vt:lpstr>
      <vt:lpstr>Hình thức kiểm tra, giám sát</vt:lpstr>
      <vt:lpstr>Hình thức kiểm tra, giám sát của công dân</vt:lpstr>
      <vt:lpstr>Xử lý kết quả kiểm tra, giám sát  của Nhân dân </vt:lpstr>
      <vt:lpstr>Trách nhiệm của UBND cấp xã trong việc bảo đảm để Nhân dân kiểm tra, giám sát</vt:lpstr>
      <vt:lpstr>Trách nhiệm của UBND cấp xã trong việc bảo đảm để Nhân dân kiểm tra, giám sát</vt:lpstr>
      <vt:lpstr>PowerPoint Presentation</vt:lpstr>
      <vt:lpstr>BAN THANH TRA NHÂN DÂN</vt:lpstr>
      <vt:lpstr>Đánh giá mức độ hoạt động hiệu quả của Ban Thanh tra nhân dân</vt:lpstr>
      <vt:lpstr>Ban Thanh tra nhân dân  ở xã, phường, đặc khu</vt:lpstr>
      <vt:lpstr>Tiêu chuẩn thành viên Ban Thanh tra  nhân dân ở xã, phường, đặc khu </vt:lpstr>
      <vt:lpstr>Nhiệm vụ, quyền hạn của  Ban Thanh tra nhân dân</vt:lpstr>
      <vt:lpstr>Nhiệm vụ, quyền hạn của  Ban Thanh tra nhân dân</vt:lpstr>
      <vt:lpstr>BAN GIÁM SÁT ĐẦU TƯ CỘNG ĐỒNG (Nghị định 59/2023/NĐ-CP) </vt:lpstr>
      <vt:lpstr>Nguyên tắc tổ chức và hoạt động của Ban Giám sát đầu tư của cộng đồng</vt:lpstr>
      <vt:lpstr>Tổ chức của Ban Giám sát đầu tư  của cộng đồng</vt:lpstr>
      <vt:lpstr>Hoạt động của Ban Giám sát đầu tư của cộng đồng</vt:lpstr>
      <vt:lpstr>Hoạt động của Ban Giám sát đầu tư của cộng đồng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HUẤN KỸ NĂNG TUYÊN TRUYỀN TRỰC TIẾP CHO BÁO CÁO VIÊN, TUYÊN TRUYỀN VIÊN PHÁP LUẬT</dc:title>
  <dc:creator>Administrator</dc:creator>
  <cp:lastModifiedBy>Admin</cp:lastModifiedBy>
  <cp:revision>365</cp:revision>
  <cp:lastPrinted>2023-10-20T08:09:00Z</cp:lastPrinted>
  <dcterms:created xsi:type="dcterms:W3CDTF">2022-08-03T14:09:00Z</dcterms:created>
  <dcterms:modified xsi:type="dcterms:W3CDTF">2026-07-27T00:49:09Z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7FF71E7BF4444C31B8D2012EEB860B02_12</vt:lpwstr>
  </property>
  <property fmtid="{D5CDD505-2E9C-101B-9397-08002B2CF9AE}" pid="3" name="KSOProductBuildVer">
    <vt:lpwstr>1033-12.2.0.13266</vt:lpwstr>
  </property>
</Properties>
</file>